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7"/>
  </p:notesMasterIdLst>
  <p:sldIdLst>
    <p:sldId id="256" r:id="rId2"/>
    <p:sldId id="280" r:id="rId3"/>
    <p:sldId id="279" r:id="rId4"/>
    <p:sldId id="281" r:id="rId5"/>
    <p:sldId id="278" r:id="rId6"/>
    <p:sldId id="282" r:id="rId7"/>
    <p:sldId id="283" r:id="rId8"/>
    <p:sldId id="284" r:id="rId9"/>
    <p:sldId id="274" r:id="rId10"/>
    <p:sldId id="272" r:id="rId11"/>
    <p:sldId id="285" r:id="rId12"/>
    <p:sldId id="288" r:id="rId13"/>
    <p:sldId id="286" r:id="rId14"/>
    <p:sldId id="289" r:id="rId15"/>
    <p:sldId id="276" r:id="rId16"/>
    <p:sldId id="259" r:id="rId17"/>
    <p:sldId id="287" r:id="rId18"/>
    <p:sldId id="269" r:id="rId19"/>
    <p:sldId id="265" r:id="rId20"/>
    <p:sldId id="270" r:id="rId21"/>
    <p:sldId id="275" r:id="rId22"/>
    <p:sldId id="271" r:id="rId23"/>
    <p:sldId id="273" r:id="rId24"/>
    <p:sldId id="261" r:id="rId25"/>
    <p:sldId id="264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82" y="10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ata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28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rawing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2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26F33C-DA6D-4419-86D9-C4B233A1AABD}" type="doc">
      <dgm:prSet loTypeId="urn:microsoft.com/office/officeart/2005/8/layout/matrix2" loCatId="matrix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428B817-F6A0-4EB3-A4AD-461142261E91}">
      <dgm:prSet/>
      <dgm:spPr/>
      <dgm:t>
        <a:bodyPr/>
        <a:lstStyle/>
        <a:p>
          <a:r>
            <a:rPr lang="en-US" b="1"/>
            <a:t>Technical Learning Demonstration</a:t>
          </a:r>
          <a:endParaRPr lang="en-US"/>
        </a:p>
      </dgm:t>
    </dgm:pt>
    <dgm:pt modelId="{C97FAB0D-4CB3-40E1-B919-5D55151515D3}" type="parTrans" cxnId="{6234610A-3102-406D-AA3C-1CF1091F51D0}">
      <dgm:prSet/>
      <dgm:spPr/>
      <dgm:t>
        <a:bodyPr/>
        <a:lstStyle/>
        <a:p>
          <a:endParaRPr lang="en-US"/>
        </a:p>
      </dgm:t>
    </dgm:pt>
    <dgm:pt modelId="{EAC1D577-63BE-4F90-8512-844593967497}" type="sibTrans" cxnId="{6234610A-3102-406D-AA3C-1CF1091F51D0}">
      <dgm:prSet/>
      <dgm:spPr/>
      <dgm:t>
        <a:bodyPr/>
        <a:lstStyle/>
        <a:p>
          <a:endParaRPr lang="en-US"/>
        </a:p>
      </dgm:t>
    </dgm:pt>
    <dgm:pt modelId="{6866AFE5-5739-4663-8D4F-F808F33FC957}">
      <dgm:prSet/>
      <dgm:spPr/>
      <dgm:t>
        <a:bodyPr/>
        <a:lstStyle/>
        <a:p>
          <a:r>
            <a:rPr lang="en-US"/>
            <a:t>Desired to code an advanced desktop application for Windows implementing concepts such as queuing for files and using advanced coding tools and features available in Java</a:t>
          </a:r>
        </a:p>
      </dgm:t>
    </dgm:pt>
    <dgm:pt modelId="{98A57CD3-CD8E-4166-B3DC-2983EE29A460}" type="parTrans" cxnId="{546DA5FD-A0EF-4FC4-9B88-3F244B91CB1B}">
      <dgm:prSet/>
      <dgm:spPr/>
      <dgm:t>
        <a:bodyPr/>
        <a:lstStyle/>
        <a:p>
          <a:endParaRPr lang="en-US"/>
        </a:p>
      </dgm:t>
    </dgm:pt>
    <dgm:pt modelId="{97908AA0-067C-4CE1-B9E3-DD7B08D6A67D}" type="sibTrans" cxnId="{546DA5FD-A0EF-4FC4-9B88-3F244B91CB1B}">
      <dgm:prSet/>
      <dgm:spPr/>
      <dgm:t>
        <a:bodyPr/>
        <a:lstStyle/>
        <a:p>
          <a:endParaRPr lang="en-US"/>
        </a:p>
      </dgm:t>
    </dgm:pt>
    <dgm:pt modelId="{75BE20B5-D50F-4845-8636-A7F5E11E7E83}">
      <dgm:prSet/>
      <dgm:spPr/>
      <dgm:t>
        <a:bodyPr/>
        <a:lstStyle/>
        <a:p>
          <a:r>
            <a:rPr lang="en-US" b="1"/>
            <a:t>Market Gap</a:t>
          </a:r>
          <a:endParaRPr lang="en-US"/>
        </a:p>
      </dgm:t>
    </dgm:pt>
    <dgm:pt modelId="{53B99194-73BB-4894-B482-C4C35ACA9DC5}" type="parTrans" cxnId="{9D2F7AD4-8339-4FBB-AA8F-8869A9DF7221}">
      <dgm:prSet/>
      <dgm:spPr/>
      <dgm:t>
        <a:bodyPr/>
        <a:lstStyle/>
        <a:p>
          <a:endParaRPr lang="en-US"/>
        </a:p>
      </dgm:t>
    </dgm:pt>
    <dgm:pt modelId="{3ED16858-6312-4322-B015-CB702901AE97}" type="sibTrans" cxnId="{9D2F7AD4-8339-4FBB-AA8F-8869A9DF7221}">
      <dgm:prSet/>
      <dgm:spPr/>
      <dgm:t>
        <a:bodyPr/>
        <a:lstStyle/>
        <a:p>
          <a:endParaRPr lang="en-US"/>
        </a:p>
      </dgm:t>
    </dgm:pt>
    <dgm:pt modelId="{4DD19D5F-FD21-41D3-A238-CAE07A412C4D}">
      <dgm:prSet/>
      <dgm:spPr/>
      <dgm:t>
        <a:bodyPr/>
        <a:lstStyle/>
        <a:p>
          <a:r>
            <a:rPr lang="en-US"/>
            <a:t>Lack of mainstream music players capable of simultaneously playing multiple tracks for DnD sessions (ex. Windows Media Player, VLC, Foobar2000)</a:t>
          </a:r>
        </a:p>
      </dgm:t>
    </dgm:pt>
    <dgm:pt modelId="{3A6CD35D-11B1-4D02-A2E9-ABCEB3B0836B}" type="parTrans" cxnId="{A090400A-0E6B-4687-8A28-10C6D3504F0A}">
      <dgm:prSet/>
      <dgm:spPr/>
      <dgm:t>
        <a:bodyPr/>
        <a:lstStyle/>
        <a:p>
          <a:endParaRPr lang="en-US"/>
        </a:p>
      </dgm:t>
    </dgm:pt>
    <dgm:pt modelId="{485CA3F1-3B14-4B1F-A222-1CA9766F3239}" type="sibTrans" cxnId="{A090400A-0E6B-4687-8A28-10C6D3504F0A}">
      <dgm:prSet/>
      <dgm:spPr/>
      <dgm:t>
        <a:bodyPr/>
        <a:lstStyle/>
        <a:p>
          <a:endParaRPr lang="en-US"/>
        </a:p>
      </dgm:t>
    </dgm:pt>
    <dgm:pt modelId="{BCAEECB5-BE99-47F0-A4C3-37C79461A982}">
      <dgm:prSet/>
      <dgm:spPr/>
      <dgm:t>
        <a:bodyPr/>
        <a:lstStyle/>
        <a:p>
          <a:r>
            <a:rPr lang="en-US" b="1" dirty="0"/>
            <a:t>Personal Goal</a:t>
          </a:r>
        </a:p>
      </dgm:t>
    </dgm:pt>
    <dgm:pt modelId="{8B88B960-708B-416C-B6BA-E34159AC5D26}" type="parTrans" cxnId="{312E845F-12C5-43F7-B3A9-265E3F6E42BE}">
      <dgm:prSet/>
      <dgm:spPr/>
      <dgm:t>
        <a:bodyPr/>
        <a:lstStyle/>
        <a:p>
          <a:endParaRPr lang="en-US"/>
        </a:p>
      </dgm:t>
    </dgm:pt>
    <dgm:pt modelId="{EF3BF084-8595-4097-A22B-A7578B781318}" type="sibTrans" cxnId="{312E845F-12C5-43F7-B3A9-265E3F6E42BE}">
      <dgm:prSet/>
      <dgm:spPr/>
      <dgm:t>
        <a:bodyPr/>
        <a:lstStyle/>
        <a:p>
          <a:endParaRPr lang="en-US"/>
        </a:p>
      </dgm:t>
    </dgm:pt>
    <dgm:pt modelId="{9BF2DFB7-6F8C-4C0F-8224-A5DD673312DD}">
      <dgm:prSet/>
      <dgm:spPr/>
      <dgm:t>
        <a:bodyPr/>
        <a:lstStyle/>
        <a:p>
          <a:r>
            <a:rPr lang="en-US"/>
            <a:t>Desired features to better suite data collecting enthusiasts, functioning as an audio multitool (player + multiplayer + radio).</a:t>
          </a:r>
        </a:p>
      </dgm:t>
    </dgm:pt>
    <dgm:pt modelId="{6754F576-9037-41A3-9235-548AAC69A021}" type="parTrans" cxnId="{3B7A50F8-0E03-414D-A87A-4FDFDBDFE011}">
      <dgm:prSet/>
      <dgm:spPr/>
      <dgm:t>
        <a:bodyPr/>
        <a:lstStyle/>
        <a:p>
          <a:endParaRPr lang="en-US"/>
        </a:p>
      </dgm:t>
    </dgm:pt>
    <dgm:pt modelId="{D7E2CA9D-01F5-418D-89E2-A36F144C21E0}" type="sibTrans" cxnId="{3B7A50F8-0E03-414D-A87A-4FDFDBDFE011}">
      <dgm:prSet/>
      <dgm:spPr/>
      <dgm:t>
        <a:bodyPr/>
        <a:lstStyle/>
        <a:p>
          <a:endParaRPr lang="en-US"/>
        </a:p>
      </dgm:t>
    </dgm:pt>
    <dgm:pt modelId="{A9E94BBB-0195-435A-87A3-98C6E40BA6A2}">
      <dgm:prSet/>
      <dgm:spPr/>
      <dgm:t>
        <a:bodyPr/>
        <a:lstStyle/>
        <a:p>
          <a:r>
            <a:rPr lang="en-US" b="1" dirty="0"/>
            <a:t>Architectural Learning Goal </a:t>
          </a:r>
        </a:p>
      </dgm:t>
    </dgm:pt>
    <dgm:pt modelId="{7D16D206-23E6-47EA-887E-3C709424B3D5}" type="parTrans" cxnId="{EEFB483C-FDE5-4F57-8FBC-009EEB597CEF}">
      <dgm:prSet/>
      <dgm:spPr/>
      <dgm:t>
        <a:bodyPr/>
        <a:lstStyle/>
        <a:p>
          <a:endParaRPr lang="en-US"/>
        </a:p>
      </dgm:t>
    </dgm:pt>
    <dgm:pt modelId="{3E98708A-6384-420D-9D56-B74079982693}" type="sibTrans" cxnId="{EEFB483C-FDE5-4F57-8FBC-009EEB597CEF}">
      <dgm:prSet/>
      <dgm:spPr/>
      <dgm:t>
        <a:bodyPr/>
        <a:lstStyle/>
        <a:p>
          <a:endParaRPr lang="en-US"/>
        </a:p>
      </dgm:t>
    </dgm:pt>
    <dgm:pt modelId="{09CA18DE-40A8-41FD-A3DF-1DCCA065F727}">
      <dgm:prSet/>
      <dgm:spPr/>
      <dgm:t>
        <a:bodyPr/>
        <a:lstStyle/>
        <a:p>
          <a:r>
            <a:rPr lang="en-US"/>
            <a:t>Wanted to link a network music server with the application, demonstrating networking concepts such as the client-server architecture</a:t>
          </a:r>
        </a:p>
      </dgm:t>
    </dgm:pt>
    <dgm:pt modelId="{7691F841-B88C-4697-BC5D-9ABF5AA44F46}" type="parTrans" cxnId="{9DAE7EA1-D2F6-4D64-A1A7-80AD8FE786A4}">
      <dgm:prSet/>
      <dgm:spPr/>
      <dgm:t>
        <a:bodyPr/>
        <a:lstStyle/>
        <a:p>
          <a:endParaRPr lang="en-US"/>
        </a:p>
      </dgm:t>
    </dgm:pt>
    <dgm:pt modelId="{687EC276-F186-4281-B4D1-C740D68CE7C1}" type="sibTrans" cxnId="{9DAE7EA1-D2F6-4D64-A1A7-80AD8FE786A4}">
      <dgm:prSet/>
      <dgm:spPr/>
      <dgm:t>
        <a:bodyPr/>
        <a:lstStyle/>
        <a:p>
          <a:endParaRPr lang="en-US"/>
        </a:p>
      </dgm:t>
    </dgm:pt>
    <dgm:pt modelId="{8EF3D77D-ADBD-4F86-9873-270FDA336064}" type="pres">
      <dgm:prSet presAssocID="{CA26F33C-DA6D-4419-86D9-C4B233A1AABD}" presName="matrix" presStyleCnt="0">
        <dgm:presLayoutVars>
          <dgm:chMax val="1"/>
          <dgm:dir/>
          <dgm:resizeHandles val="exact"/>
        </dgm:presLayoutVars>
      </dgm:prSet>
      <dgm:spPr/>
    </dgm:pt>
    <dgm:pt modelId="{89531D22-8D20-4A1B-8E5B-DE158F0F6358}" type="pres">
      <dgm:prSet presAssocID="{CA26F33C-DA6D-4419-86D9-C4B233A1AABD}" presName="axisShape" presStyleLbl="bgShp" presStyleIdx="0" presStyleCnt="1" custScaleX="112965"/>
      <dgm:spPr/>
    </dgm:pt>
    <dgm:pt modelId="{88854380-BD10-4626-99BD-2675DFD2598D}" type="pres">
      <dgm:prSet presAssocID="{CA26F33C-DA6D-4419-86D9-C4B233A1AABD}" presName="rect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CB677CE8-BC8D-461E-BD81-CE2B5C41A6A5}" type="pres">
      <dgm:prSet presAssocID="{CA26F33C-DA6D-4419-86D9-C4B233A1AABD}" presName="rect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CE012205-589A-4F40-8E2E-2E7596A08B3F}" type="pres">
      <dgm:prSet presAssocID="{CA26F33C-DA6D-4419-86D9-C4B233A1AABD}" presName="rect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DD81C8C1-E7EE-4D16-B2CE-1C58B0E95193}" type="pres">
      <dgm:prSet presAssocID="{CA26F33C-DA6D-4419-86D9-C4B233A1AABD}" presName="rect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A090400A-0E6B-4687-8A28-10C6D3504F0A}" srcId="{75BE20B5-D50F-4845-8636-A7F5E11E7E83}" destId="{4DD19D5F-FD21-41D3-A238-CAE07A412C4D}" srcOrd="0" destOrd="0" parTransId="{3A6CD35D-11B1-4D02-A2E9-ABCEB3B0836B}" sibTransId="{485CA3F1-3B14-4B1F-A222-1CA9766F3239}"/>
    <dgm:cxn modelId="{6234610A-3102-406D-AA3C-1CF1091F51D0}" srcId="{CA26F33C-DA6D-4419-86D9-C4B233A1AABD}" destId="{D428B817-F6A0-4EB3-A4AD-461142261E91}" srcOrd="0" destOrd="0" parTransId="{C97FAB0D-4CB3-40E1-B919-5D55151515D3}" sibTransId="{EAC1D577-63BE-4F90-8512-844593967497}"/>
    <dgm:cxn modelId="{EEFB483C-FDE5-4F57-8FBC-009EEB597CEF}" srcId="{CA26F33C-DA6D-4419-86D9-C4B233A1AABD}" destId="{A9E94BBB-0195-435A-87A3-98C6E40BA6A2}" srcOrd="3" destOrd="0" parTransId="{7D16D206-23E6-47EA-887E-3C709424B3D5}" sibTransId="{3E98708A-6384-420D-9D56-B74079982693}"/>
    <dgm:cxn modelId="{312E845F-12C5-43F7-B3A9-265E3F6E42BE}" srcId="{CA26F33C-DA6D-4419-86D9-C4B233A1AABD}" destId="{BCAEECB5-BE99-47F0-A4C3-37C79461A982}" srcOrd="2" destOrd="0" parTransId="{8B88B960-708B-416C-B6BA-E34159AC5D26}" sibTransId="{EF3BF084-8595-4097-A22B-A7578B781318}"/>
    <dgm:cxn modelId="{1CAAC55F-D42D-4A95-AEA4-29EE1655E357}" type="presOf" srcId="{CA26F33C-DA6D-4419-86D9-C4B233A1AABD}" destId="{8EF3D77D-ADBD-4F86-9873-270FDA336064}" srcOrd="0" destOrd="0" presId="urn:microsoft.com/office/officeart/2005/8/layout/matrix2"/>
    <dgm:cxn modelId="{466EB743-8975-4385-840C-DAEC10A98C2C}" type="presOf" srcId="{D428B817-F6A0-4EB3-A4AD-461142261E91}" destId="{88854380-BD10-4626-99BD-2675DFD2598D}" srcOrd="0" destOrd="0" presId="urn:microsoft.com/office/officeart/2005/8/layout/matrix2"/>
    <dgm:cxn modelId="{27311968-B056-4F4E-9671-0EBDC7195A76}" type="presOf" srcId="{6866AFE5-5739-4663-8D4F-F808F33FC957}" destId="{88854380-BD10-4626-99BD-2675DFD2598D}" srcOrd="0" destOrd="1" presId="urn:microsoft.com/office/officeart/2005/8/layout/matrix2"/>
    <dgm:cxn modelId="{491D9875-E187-4CA9-8D01-4490A6B5EE29}" type="presOf" srcId="{09CA18DE-40A8-41FD-A3DF-1DCCA065F727}" destId="{DD81C8C1-E7EE-4D16-B2CE-1C58B0E95193}" srcOrd="0" destOrd="1" presId="urn:microsoft.com/office/officeart/2005/8/layout/matrix2"/>
    <dgm:cxn modelId="{CCD93E79-27D7-4728-B207-948B05892BD0}" type="presOf" srcId="{A9E94BBB-0195-435A-87A3-98C6E40BA6A2}" destId="{DD81C8C1-E7EE-4D16-B2CE-1C58B0E95193}" srcOrd="0" destOrd="0" presId="urn:microsoft.com/office/officeart/2005/8/layout/matrix2"/>
    <dgm:cxn modelId="{6CBFB259-7AB1-4DF7-8DDF-8712FA77870D}" type="presOf" srcId="{4DD19D5F-FD21-41D3-A238-CAE07A412C4D}" destId="{CB677CE8-BC8D-461E-BD81-CE2B5C41A6A5}" srcOrd="0" destOrd="1" presId="urn:microsoft.com/office/officeart/2005/8/layout/matrix2"/>
    <dgm:cxn modelId="{9DAE7EA1-D2F6-4D64-A1A7-80AD8FE786A4}" srcId="{A9E94BBB-0195-435A-87A3-98C6E40BA6A2}" destId="{09CA18DE-40A8-41FD-A3DF-1DCCA065F727}" srcOrd="0" destOrd="0" parTransId="{7691F841-B88C-4697-BC5D-9ABF5AA44F46}" sibTransId="{687EC276-F186-4281-B4D1-C740D68CE7C1}"/>
    <dgm:cxn modelId="{109233B1-9CB6-4A68-AD04-39D13EFB8AE1}" type="presOf" srcId="{BCAEECB5-BE99-47F0-A4C3-37C79461A982}" destId="{CE012205-589A-4F40-8E2E-2E7596A08B3F}" srcOrd="0" destOrd="0" presId="urn:microsoft.com/office/officeart/2005/8/layout/matrix2"/>
    <dgm:cxn modelId="{15E699B3-8228-4364-BE50-B88AF72000A2}" type="presOf" srcId="{75BE20B5-D50F-4845-8636-A7F5E11E7E83}" destId="{CB677CE8-BC8D-461E-BD81-CE2B5C41A6A5}" srcOrd="0" destOrd="0" presId="urn:microsoft.com/office/officeart/2005/8/layout/matrix2"/>
    <dgm:cxn modelId="{9D2F7AD4-8339-4FBB-AA8F-8869A9DF7221}" srcId="{CA26F33C-DA6D-4419-86D9-C4B233A1AABD}" destId="{75BE20B5-D50F-4845-8636-A7F5E11E7E83}" srcOrd="1" destOrd="0" parTransId="{53B99194-73BB-4894-B482-C4C35ACA9DC5}" sibTransId="{3ED16858-6312-4322-B015-CB702901AE97}"/>
    <dgm:cxn modelId="{A1766BE9-A676-45C9-896E-26B2CB891E55}" type="presOf" srcId="{9BF2DFB7-6F8C-4C0F-8224-A5DD673312DD}" destId="{CE012205-589A-4F40-8E2E-2E7596A08B3F}" srcOrd="0" destOrd="1" presId="urn:microsoft.com/office/officeart/2005/8/layout/matrix2"/>
    <dgm:cxn modelId="{3B7A50F8-0E03-414D-A87A-4FDFDBDFE011}" srcId="{BCAEECB5-BE99-47F0-A4C3-37C79461A982}" destId="{9BF2DFB7-6F8C-4C0F-8224-A5DD673312DD}" srcOrd="0" destOrd="0" parTransId="{6754F576-9037-41A3-9235-548AAC69A021}" sibTransId="{D7E2CA9D-01F5-418D-89E2-A36F144C21E0}"/>
    <dgm:cxn modelId="{546DA5FD-A0EF-4FC4-9B88-3F244B91CB1B}" srcId="{D428B817-F6A0-4EB3-A4AD-461142261E91}" destId="{6866AFE5-5739-4663-8D4F-F808F33FC957}" srcOrd="0" destOrd="0" parTransId="{98A57CD3-CD8E-4166-B3DC-2983EE29A460}" sibTransId="{97908AA0-067C-4CE1-B9E3-DD7B08D6A67D}"/>
    <dgm:cxn modelId="{8CADD52A-4B08-4048-BCB9-FB6E2CCEEE70}" type="presParOf" srcId="{8EF3D77D-ADBD-4F86-9873-270FDA336064}" destId="{89531D22-8D20-4A1B-8E5B-DE158F0F6358}" srcOrd="0" destOrd="0" presId="urn:microsoft.com/office/officeart/2005/8/layout/matrix2"/>
    <dgm:cxn modelId="{FD38FFE2-A636-4AF3-B283-D8A04B07D30A}" type="presParOf" srcId="{8EF3D77D-ADBD-4F86-9873-270FDA336064}" destId="{88854380-BD10-4626-99BD-2675DFD2598D}" srcOrd="1" destOrd="0" presId="urn:microsoft.com/office/officeart/2005/8/layout/matrix2"/>
    <dgm:cxn modelId="{5211BB08-F83F-4337-9B65-73E60EB700D6}" type="presParOf" srcId="{8EF3D77D-ADBD-4F86-9873-270FDA336064}" destId="{CB677CE8-BC8D-461E-BD81-CE2B5C41A6A5}" srcOrd="2" destOrd="0" presId="urn:microsoft.com/office/officeart/2005/8/layout/matrix2"/>
    <dgm:cxn modelId="{4684346C-AC30-4347-BB6C-656478B4D298}" type="presParOf" srcId="{8EF3D77D-ADBD-4F86-9873-270FDA336064}" destId="{CE012205-589A-4F40-8E2E-2E7596A08B3F}" srcOrd="3" destOrd="0" presId="urn:microsoft.com/office/officeart/2005/8/layout/matrix2"/>
    <dgm:cxn modelId="{0F928078-CD56-45A2-8444-5BA5D4EAF5EE}" type="presParOf" srcId="{8EF3D77D-ADBD-4F86-9873-270FDA336064}" destId="{DD81C8C1-E7EE-4D16-B2CE-1C58B0E95193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C3B5314-6266-46FE-8BA4-2DD700C58265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8028E03-0863-47EF-B283-CDA375C79E44}">
      <dgm:prSet/>
      <dgm:spPr/>
      <dgm:t>
        <a:bodyPr/>
        <a:lstStyle/>
        <a:p>
          <a:pPr>
            <a:defRPr b="1"/>
          </a:pPr>
          <a:r>
            <a:rPr lang="en-US" dirty="0"/>
            <a:t>Dungeon Masters need multiple ambient sounds ( ex. rain + distant thunder + combat music) playing simultaneously with independent volume and fade control to set the desired ambience for a game  </a:t>
          </a:r>
        </a:p>
      </dgm:t>
    </dgm:pt>
    <dgm:pt modelId="{7ACF6C82-4135-4F17-B4EF-1DC90911F487}" type="parTrans" cxnId="{DC94C458-D628-4E73-AFA5-8166EE401213}">
      <dgm:prSet/>
      <dgm:spPr/>
      <dgm:t>
        <a:bodyPr/>
        <a:lstStyle/>
        <a:p>
          <a:endParaRPr lang="en-US"/>
        </a:p>
      </dgm:t>
    </dgm:pt>
    <dgm:pt modelId="{4D60409C-E63F-4D5D-B04B-2D4D18894BC4}" type="sibTrans" cxnId="{DC94C458-D628-4E73-AFA5-8166EE401213}">
      <dgm:prSet/>
      <dgm:spPr/>
      <dgm:t>
        <a:bodyPr/>
        <a:lstStyle/>
        <a:p>
          <a:endParaRPr lang="en-US"/>
        </a:p>
      </dgm:t>
    </dgm:pt>
    <dgm:pt modelId="{EE7BC27E-4667-475A-9073-CBA07DBE48F2}">
      <dgm:prSet/>
      <dgm:spPr/>
      <dgm:t>
        <a:bodyPr/>
        <a:lstStyle/>
        <a:p>
          <a:r>
            <a:rPr lang="en-US" dirty="0"/>
            <a:t>Existing tools force DMs to either: use multiple browser/ media player tabs OR pay for services with someone else’s sound packs and application.  </a:t>
          </a:r>
        </a:p>
      </dgm:t>
    </dgm:pt>
    <dgm:pt modelId="{F575B110-D146-4B31-AEDD-228730A4F2F6}" type="parTrans" cxnId="{0A8E033F-7FEB-4A81-8F52-47655AC03DBD}">
      <dgm:prSet/>
      <dgm:spPr/>
      <dgm:t>
        <a:bodyPr/>
        <a:lstStyle/>
        <a:p>
          <a:endParaRPr lang="en-US"/>
        </a:p>
      </dgm:t>
    </dgm:pt>
    <dgm:pt modelId="{75993521-8D7B-4C89-AAB3-89A833D4A7A6}" type="sibTrans" cxnId="{0A8E033F-7FEB-4A81-8F52-47655AC03DBD}">
      <dgm:prSet/>
      <dgm:spPr/>
      <dgm:t>
        <a:bodyPr/>
        <a:lstStyle/>
        <a:p>
          <a:endParaRPr lang="en-US"/>
        </a:p>
      </dgm:t>
    </dgm:pt>
    <dgm:pt modelId="{58D6BA72-DD0A-43BB-8C1E-B8D0209B1301}">
      <dgm:prSet/>
      <dgm:spPr/>
      <dgm:t>
        <a:bodyPr/>
        <a:lstStyle/>
        <a:p>
          <a:pPr>
            <a:defRPr b="1"/>
          </a:pPr>
          <a:r>
            <a:rPr lang="en-US" dirty="0"/>
            <a:t>Gooseplayer gives full overlapping playback capability and works 100 % offline offering a clean interface</a:t>
          </a:r>
        </a:p>
      </dgm:t>
    </dgm:pt>
    <dgm:pt modelId="{BADB0A67-3846-45D7-92DB-15B2CFB4E659}" type="parTrans" cxnId="{6C6D8ECC-AC88-414D-BC44-DB0562AE0319}">
      <dgm:prSet/>
      <dgm:spPr/>
      <dgm:t>
        <a:bodyPr/>
        <a:lstStyle/>
        <a:p>
          <a:endParaRPr lang="en-US"/>
        </a:p>
      </dgm:t>
    </dgm:pt>
    <dgm:pt modelId="{5EA86B8F-D78C-4AA0-B493-3FAF0BD13DBE}" type="sibTrans" cxnId="{6C6D8ECC-AC88-414D-BC44-DB0562AE0319}">
      <dgm:prSet/>
      <dgm:spPr/>
      <dgm:t>
        <a:bodyPr/>
        <a:lstStyle/>
        <a:p>
          <a:endParaRPr lang="en-US"/>
        </a:p>
      </dgm:t>
    </dgm:pt>
    <dgm:pt modelId="{1D9F4D15-B767-47AA-8932-DDBEE933A2AC}" type="pres">
      <dgm:prSet presAssocID="{7C3B5314-6266-46FE-8BA4-2DD700C58265}" presName="linear" presStyleCnt="0">
        <dgm:presLayoutVars>
          <dgm:animLvl val="lvl"/>
          <dgm:resizeHandles val="exact"/>
        </dgm:presLayoutVars>
      </dgm:prSet>
      <dgm:spPr/>
    </dgm:pt>
    <dgm:pt modelId="{9FD9EE01-2A77-4749-AB95-8D6CCB839489}" type="pres">
      <dgm:prSet presAssocID="{C8028E03-0863-47EF-B283-CDA375C79E44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B39D118B-1C53-4894-A238-0DB4B8906786}" type="pres">
      <dgm:prSet presAssocID="{C8028E03-0863-47EF-B283-CDA375C79E44}" presName="childText" presStyleLbl="revTx" presStyleIdx="0" presStyleCnt="1">
        <dgm:presLayoutVars>
          <dgm:bulletEnabled val="1"/>
        </dgm:presLayoutVars>
      </dgm:prSet>
      <dgm:spPr/>
    </dgm:pt>
    <dgm:pt modelId="{1F634DEC-68E3-48E2-B9AE-ED295AA3CCD4}" type="pres">
      <dgm:prSet presAssocID="{58D6BA72-DD0A-43BB-8C1E-B8D0209B1301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638E9105-AB45-4D9B-B3CA-438584BD6810}" type="presOf" srcId="{58D6BA72-DD0A-43BB-8C1E-B8D0209B1301}" destId="{1F634DEC-68E3-48E2-B9AE-ED295AA3CCD4}" srcOrd="0" destOrd="0" presId="urn:microsoft.com/office/officeart/2005/8/layout/vList2"/>
    <dgm:cxn modelId="{0A8E033F-7FEB-4A81-8F52-47655AC03DBD}" srcId="{C8028E03-0863-47EF-B283-CDA375C79E44}" destId="{EE7BC27E-4667-475A-9073-CBA07DBE48F2}" srcOrd="0" destOrd="0" parTransId="{F575B110-D146-4B31-AEDD-228730A4F2F6}" sibTransId="{75993521-8D7B-4C89-AAB3-89A833D4A7A6}"/>
    <dgm:cxn modelId="{C32ADD43-E023-4593-BD8D-9583C7FFA3DA}" type="presOf" srcId="{7C3B5314-6266-46FE-8BA4-2DD700C58265}" destId="{1D9F4D15-B767-47AA-8932-DDBEE933A2AC}" srcOrd="0" destOrd="0" presId="urn:microsoft.com/office/officeart/2005/8/layout/vList2"/>
    <dgm:cxn modelId="{DC94C458-D628-4E73-AFA5-8166EE401213}" srcId="{7C3B5314-6266-46FE-8BA4-2DD700C58265}" destId="{C8028E03-0863-47EF-B283-CDA375C79E44}" srcOrd="0" destOrd="0" parTransId="{7ACF6C82-4135-4F17-B4EF-1DC90911F487}" sibTransId="{4D60409C-E63F-4D5D-B04B-2D4D18894BC4}"/>
    <dgm:cxn modelId="{DE670CA9-4777-4F6B-9997-F5506C7C3B47}" type="presOf" srcId="{C8028E03-0863-47EF-B283-CDA375C79E44}" destId="{9FD9EE01-2A77-4749-AB95-8D6CCB839489}" srcOrd="0" destOrd="0" presId="urn:microsoft.com/office/officeart/2005/8/layout/vList2"/>
    <dgm:cxn modelId="{6C6D8ECC-AC88-414D-BC44-DB0562AE0319}" srcId="{7C3B5314-6266-46FE-8BA4-2DD700C58265}" destId="{58D6BA72-DD0A-43BB-8C1E-B8D0209B1301}" srcOrd="1" destOrd="0" parTransId="{BADB0A67-3846-45D7-92DB-15B2CFB4E659}" sibTransId="{5EA86B8F-D78C-4AA0-B493-3FAF0BD13DBE}"/>
    <dgm:cxn modelId="{78FF1FF2-3963-4DCC-85A3-67CEB45755C5}" type="presOf" srcId="{EE7BC27E-4667-475A-9073-CBA07DBE48F2}" destId="{B39D118B-1C53-4894-A238-0DB4B8906786}" srcOrd="0" destOrd="0" presId="urn:microsoft.com/office/officeart/2005/8/layout/vList2"/>
    <dgm:cxn modelId="{63EEAC75-F12A-40F3-A10A-2C9BF6AF5252}" type="presParOf" srcId="{1D9F4D15-B767-47AA-8932-DDBEE933A2AC}" destId="{9FD9EE01-2A77-4749-AB95-8D6CCB839489}" srcOrd="0" destOrd="0" presId="urn:microsoft.com/office/officeart/2005/8/layout/vList2"/>
    <dgm:cxn modelId="{2DBB451F-1E91-45E4-96FC-A9DAAB9ABCAC}" type="presParOf" srcId="{1D9F4D15-B767-47AA-8932-DDBEE933A2AC}" destId="{B39D118B-1C53-4894-A238-0DB4B8906786}" srcOrd="1" destOrd="0" presId="urn:microsoft.com/office/officeart/2005/8/layout/vList2"/>
    <dgm:cxn modelId="{3BB3FFCE-DFEA-436D-953D-016CEC272B2D}" type="presParOf" srcId="{1D9F4D15-B767-47AA-8932-DDBEE933A2AC}" destId="{1F634DEC-68E3-48E2-B9AE-ED295AA3CCD4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02D3E15-06F4-4375-9A28-B47B3AD7D35B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8DA1706-E2EA-4FE7-A56D-0567114B0130}">
      <dgm:prSet/>
      <dgm:spPr>
        <a:ln>
          <a:solidFill>
            <a:schemeClr val="accent6">
              <a:lumMod val="75000"/>
            </a:schemeClr>
          </a:solidFill>
        </a:ln>
      </dgm:spPr>
      <dgm:t>
        <a:bodyPr/>
        <a:lstStyle/>
        <a:p>
          <a:r>
            <a:rPr lang="en-US" b="1" dirty="0"/>
            <a:t>Multiplayer Code Result after Implementation</a:t>
          </a:r>
          <a:endParaRPr lang="en-US" dirty="0"/>
        </a:p>
      </dgm:t>
    </dgm:pt>
    <dgm:pt modelId="{1E4FA679-74FD-4095-A9B7-FEC5B2CE4303}" type="parTrans" cxnId="{4F249FF2-ABB4-4AD4-B02F-6B0AD1519BE6}">
      <dgm:prSet/>
      <dgm:spPr/>
      <dgm:t>
        <a:bodyPr/>
        <a:lstStyle/>
        <a:p>
          <a:endParaRPr lang="en-US"/>
        </a:p>
      </dgm:t>
    </dgm:pt>
    <dgm:pt modelId="{E88B0B43-9B2C-4E3A-B261-47A3185C944E}" type="sibTrans" cxnId="{4F249FF2-ABB4-4AD4-B02F-6B0AD1519BE6}">
      <dgm:prSet/>
      <dgm:spPr/>
      <dgm:t>
        <a:bodyPr/>
        <a:lstStyle/>
        <a:p>
          <a:endParaRPr lang="en-US"/>
        </a:p>
      </dgm:t>
    </dgm:pt>
    <dgm:pt modelId="{CE18E372-0BB7-4579-A3D3-05E76938D638}" type="pres">
      <dgm:prSet presAssocID="{602D3E15-06F4-4375-9A28-B47B3AD7D35B}" presName="CompostProcess" presStyleCnt="0">
        <dgm:presLayoutVars>
          <dgm:dir/>
          <dgm:resizeHandles val="exact"/>
        </dgm:presLayoutVars>
      </dgm:prSet>
      <dgm:spPr/>
    </dgm:pt>
    <dgm:pt modelId="{56E8A44C-E13C-464C-B0B0-93CCDAA5AE6B}" type="pres">
      <dgm:prSet presAssocID="{602D3E15-06F4-4375-9A28-B47B3AD7D35B}" presName="arrow" presStyleLbl="bgShp" presStyleIdx="0" presStyleCnt="1"/>
      <dgm:spPr>
        <a:solidFill>
          <a:srgbClr val="002060"/>
        </a:solidFill>
      </dgm:spPr>
    </dgm:pt>
    <dgm:pt modelId="{46E6E097-4CA4-481D-8790-BD53A9531985}" type="pres">
      <dgm:prSet presAssocID="{602D3E15-06F4-4375-9A28-B47B3AD7D35B}" presName="linearProcess" presStyleCnt="0"/>
      <dgm:spPr/>
    </dgm:pt>
    <dgm:pt modelId="{799EDC60-D9DF-4254-AB00-DCFAD7F5AAEC}" type="pres">
      <dgm:prSet presAssocID="{A8DA1706-E2EA-4FE7-A56D-0567114B0130}" presName="textNode" presStyleLbl="node1" presStyleIdx="0" presStyleCnt="1">
        <dgm:presLayoutVars>
          <dgm:bulletEnabled val="1"/>
        </dgm:presLayoutVars>
      </dgm:prSet>
      <dgm:spPr/>
    </dgm:pt>
  </dgm:ptLst>
  <dgm:cxnLst>
    <dgm:cxn modelId="{7DDC3D14-AE96-4E7F-99FB-7FB3EFC07692}" type="presOf" srcId="{A8DA1706-E2EA-4FE7-A56D-0567114B0130}" destId="{799EDC60-D9DF-4254-AB00-DCFAD7F5AAEC}" srcOrd="0" destOrd="0" presId="urn:microsoft.com/office/officeart/2005/8/layout/hProcess9"/>
    <dgm:cxn modelId="{67F61127-9FE6-435D-BFBF-2D76B6BAE680}" type="presOf" srcId="{602D3E15-06F4-4375-9A28-B47B3AD7D35B}" destId="{CE18E372-0BB7-4579-A3D3-05E76938D638}" srcOrd="0" destOrd="0" presId="urn:microsoft.com/office/officeart/2005/8/layout/hProcess9"/>
    <dgm:cxn modelId="{4F249FF2-ABB4-4AD4-B02F-6B0AD1519BE6}" srcId="{602D3E15-06F4-4375-9A28-B47B3AD7D35B}" destId="{A8DA1706-E2EA-4FE7-A56D-0567114B0130}" srcOrd="0" destOrd="0" parTransId="{1E4FA679-74FD-4095-A9B7-FEC5B2CE4303}" sibTransId="{E88B0B43-9B2C-4E3A-B261-47A3185C944E}"/>
    <dgm:cxn modelId="{FCF88CB7-407A-40AC-AB6B-4F671D8D015D}" type="presParOf" srcId="{CE18E372-0BB7-4579-A3D3-05E76938D638}" destId="{56E8A44C-E13C-464C-B0B0-93CCDAA5AE6B}" srcOrd="0" destOrd="0" presId="urn:microsoft.com/office/officeart/2005/8/layout/hProcess9"/>
    <dgm:cxn modelId="{98C902F3-1B8E-4D0B-98D2-AF941DFDD187}" type="presParOf" srcId="{CE18E372-0BB7-4579-A3D3-05E76938D638}" destId="{46E6E097-4CA4-481D-8790-BD53A9531985}" srcOrd="1" destOrd="0" presId="urn:microsoft.com/office/officeart/2005/8/layout/hProcess9"/>
    <dgm:cxn modelId="{1B0AEE8A-FF3A-432C-A0BF-B8454AAC8C99}" type="presParOf" srcId="{46E6E097-4CA4-481D-8790-BD53A9531985}" destId="{799EDC60-D9DF-4254-AB00-DCFAD7F5AAEC}" srcOrd="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3070D0A-7829-4BE8-A117-0F38543AF9FB}" type="doc">
      <dgm:prSet loTypeId="urn:microsoft.com/office/officeart/2018/2/layout/IconVerticalSolidList" loCatId="icon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9020458F-C9BE-405D-8352-FEE93156FD5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Agile/Scrum with 1-week sprints</a:t>
          </a:r>
        </a:p>
      </dgm:t>
    </dgm:pt>
    <dgm:pt modelId="{41E3808C-13E5-4918-AFB9-34E72A8D6C1F}" type="parTrans" cxnId="{D857BF3B-F63B-405A-9F9F-E9BC64D662A6}">
      <dgm:prSet/>
      <dgm:spPr/>
      <dgm:t>
        <a:bodyPr/>
        <a:lstStyle/>
        <a:p>
          <a:endParaRPr lang="en-US"/>
        </a:p>
      </dgm:t>
    </dgm:pt>
    <dgm:pt modelId="{BBBF580E-302A-4A98-90EC-BD3357996A58}" type="sibTrans" cxnId="{D857BF3B-F63B-405A-9F9F-E9BC64D662A6}">
      <dgm:prSet/>
      <dgm:spPr/>
      <dgm:t>
        <a:bodyPr/>
        <a:lstStyle/>
        <a:p>
          <a:endParaRPr lang="en-US"/>
        </a:p>
      </dgm:t>
    </dgm:pt>
    <dgm:pt modelId="{A53347F6-3A46-4464-B610-25A63C27E16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Weekly progress reviews and sprint planning – focus on product backlog, features, and testing</a:t>
          </a:r>
        </a:p>
      </dgm:t>
    </dgm:pt>
    <dgm:pt modelId="{610E3DC5-4902-4BFD-A587-AD4C4E1F704A}" type="parTrans" cxnId="{D1C68559-B6A4-4210-AD5E-52F7919F3310}">
      <dgm:prSet/>
      <dgm:spPr/>
      <dgm:t>
        <a:bodyPr/>
        <a:lstStyle/>
        <a:p>
          <a:endParaRPr lang="en-US"/>
        </a:p>
      </dgm:t>
    </dgm:pt>
    <dgm:pt modelId="{FADD5541-6D24-41E7-9A3C-E2A341EFCA8B}" type="sibTrans" cxnId="{D1C68559-B6A4-4210-AD5E-52F7919F3310}">
      <dgm:prSet/>
      <dgm:spPr/>
      <dgm:t>
        <a:bodyPr/>
        <a:lstStyle/>
        <a:p>
          <a:endParaRPr lang="en-US"/>
        </a:p>
      </dgm:t>
    </dgm:pt>
    <dgm:pt modelId="{BB9F6EB0-49A5-4060-9187-AD8EA1EA18DC}" type="pres">
      <dgm:prSet presAssocID="{53070D0A-7829-4BE8-A117-0F38543AF9FB}" presName="root" presStyleCnt="0">
        <dgm:presLayoutVars>
          <dgm:dir/>
          <dgm:resizeHandles val="exact"/>
        </dgm:presLayoutVars>
      </dgm:prSet>
      <dgm:spPr/>
    </dgm:pt>
    <dgm:pt modelId="{1F8C1A41-7AC3-4BB9-B55A-9272D4F1ECA6}" type="pres">
      <dgm:prSet presAssocID="{9020458F-C9BE-405D-8352-FEE93156FD54}" presName="compNode" presStyleCnt="0"/>
      <dgm:spPr/>
    </dgm:pt>
    <dgm:pt modelId="{63E2FB1C-7EB9-43F0-8AD7-4CADB4CF06C7}" type="pres">
      <dgm:prSet presAssocID="{9020458F-C9BE-405D-8352-FEE93156FD54}" presName="bgRect" presStyleLbl="bgShp" presStyleIdx="0" presStyleCnt="2"/>
      <dgm:spPr/>
    </dgm:pt>
    <dgm:pt modelId="{1B147737-1819-4844-8105-4C817B16E7C9}" type="pres">
      <dgm:prSet presAssocID="{9020458F-C9BE-405D-8352-FEE93156FD5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47AAEE32-480E-4D1B-9F97-FC026BB1F5D1}" type="pres">
      <dgm:prSet presAssocID="{9020458F-C9BE-405D-8352-FEE93156FD54}" presName="spaceRect" presStyleCnt="0"/>
      <dgm:spPr/>
    </dgm:pt>
    <dgm:pt modelId="{695A81AB-56E8-4B8E-B558-374426307127}" type="pres">
      <dgm:prSet presAssocID="{9020458F-C9BE-405D-8352-FEE93156FD54}" presName="parTx" presStyleLbl="revTx" presStyleIdx="0" presStyleCnt="2">
        <dgm:presLayoutVars>
          <dgm:chMax val="0"/>
          <dgm:chPref val="0"/>
        </dgm:presLayoutVars>
      </dgm:prSet>
      <dgm:spPr/>
    </dgm:pt>
    <dgm:pt modelId="{5DC1FD39-3C03-4336-827C-7BDEED771BD4}" type="pres">
      <dgm:prSet presAssocID="{BBBF580E-302A-4A98-90EC-BD3357996A58}" presName="sibTrans" presStyleCnt="0"/>
      <dgm:spPr/>
    </dgm:pt>
    <dgm:pt modelId="{790EF521-D325-4E3B-A693-AD747F8F9D39}" type="pres">
      <dgm:prSet presAssocID="{A53347F6-3A46-4464-B610-25A63C27E167}" presName="compNode" presStyleCnt="0"/>
      <dgm:spPr/>
    </dgm:pt>
    <dgm:pt modelId="{15504856-B68F-4F41-A3C3-785D1F809357}" type="pres">
      <dgm:prSet presAssocID="{A53347F6-3A46-4464-B610-25A63C27E167}" presName="bgRect" presStyleLbl="bgShp" presStyleIdx="1" presStyleCnt="2"/>
      <dgm:spPr/>
    </dgm:pt>
    <dgm:pt modelId="{33AE6412-CCBA-4924-8940-2FCFD8CDCE66}" type="pres">
      <dgm:prSet presAssocID="{A53347F6-3A46-4464-B610-25A63C27E16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thly calendar"/>
        </a:ext>
      </dgm:extLst>
    </dgm:pt>
    <dgm:pt modelId="{65F74CD0-4727-4B26-893D-163ED408511E}" type="pres">
      <dgm:prSet presAssocID="{A53347F6-3A46-4464-B610-25A63C27E167}" presName="spaceRect" presStyleCnt="0"/>
      <dgm:spPr/>
    </dgm:pt>
    <dgm:pt modelId="{954C5A89-01B0-4FA4-AB60-31A0482CDD96}" type="pres">
      <dgm:prSet presAssocID="{A53347F6-3A46-4464-B610-25A63C27E167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6DD42903-8852-4C57-ABEB-92BA845C70A5}" type="presOf" srcId="{A53347F6-3A46-4464-B610-25A63C27E167}" destId="{954C5A89-01B0-4FA4-AB60-31A0482CDD96}" srcOrd="0" destOrd="0" presId="urn:microsoft.com/office/officeart/2018/2/layout/IconVerticalSolidList"/>
    <dgm:cxn modelId="{D857BF3B-F63B-405A-9F9F-E9BC64D662A6}" srcId="{53070D0A-7829-4BE8-A117-0F38543AF9FB}" destId="{9020458F-C9BE-405D-8352-FEE93156FD54}" srcOrd="0" destOrd="0" parTransId="{41E3808C-13E5-4918-AFB9-34E72A8D6C1F}" sibTransId="{BBBF580E-302A-4A98-90EC-BD3357996A58}"/>
    <dgm:cxn modelId="{7EAFC873-F665-4EE0-B251-6C1FAB005DA6}" type="presOf" srcId="{9020458F-C9BE-405D-8352-FEE93156FD54}" destId="{695A81AB-56E8-4B8E-B558-374426307127}" srcOrd="0" destOrd="0" presId="urn:microsoft.com/office/officeart/2018/2/layout/IconVerticalSolidList"/>
    <dgm:cxn modelId="{D1C68559-B6A4-4210-AD5E-52F7919F3310}" srcId="{53070D0A-7829-4BE8-A117-0F38543AF9FB}" destId="{A53347F6-3A46-4464-B610-25A63C27E167}" srcOrd="1" destOrd="0" parTransId="{610E3DC5-4902-4BFD-A587-AD4C4E1F704A}" sibTransId="{FADD5541-6D24-41E7-9A3C-E2A341EFCA8B}"/>
    <dgm:cxn modelId="{574573D9-7E68-4EE6-B69E-463196AC852F}" type="presOf" srcId="{53070D0A-7829-4BE8-A117-0F38543AF9FB}" destId="{BB9F6EB0-49A5-4060-9187-AD8EA1EA18DC}" srcOrd="0" destOrd="0" presId="urn:microsoft.com/office/officeart/2018/2/layout/IconVerticalSolidList"/>
    <dgm:cxn modelId="{DA0D1F84-B75D-483A-A723-248818CA1968}" type="presParOf" srcId="{BB9F6EB0-49A5-4060-9187-AD8EA1EA18DC}" destId="{1F8C1A41-7AC3-4BB9-B55A-9272D4F1ECA6}" srcOrd="0" destOrd="0" presId="urn:microsoft.com/office/officeart/2018/2/layout/IconVerticalSolidList"/>
    <dgm:cxn modelId="{3FE7CA8F-A31D-4E50-92DC-EE18A537BE4A}" type="presParOf" srcId="{1F8C1A41-7AC3-4BB9-B55A-9272D4F1ECA6}" destId="{63E2FB1C-7EB9-43F0-8AD7-4CADB4CF06C7}" srcOrd="0" destOrd="0" presId="urn:microsoft.com/office/officeart/2018/2/layout/IconVerticalSolidList"/>
    <dgm:cxn modelId="{2943F208-84E4-45EB-BE7D-B38CD0A52FAC}" type="presParOf" srcId="{1F8C1A41-7AC3-4BB9-B55A-9272D4F1ECA6}" destId="{1B147737-1819-4844-8105-4C817B16E7C9}" srcOrd="1" destOrd="0" presId="urn:microsoft.com/office/officeart/2018/2/layout/IconVerticalSolidList"/>
    <dgm:cxn modelId="{982C6226-2676-4383-A1D3-31945CAD7F71}" type="presParOf" srcId="{1F8C1A41-7AC3-4BB9-B55A-9272D4F1ECA6}" destId="{47AAEE32-480E-4D1B-9F97-FC026BB1F5D1}" srcOrd="2" destOrd="0" presId="urn:microsoft.com/office/officeart/2018/2/layout/IconVerticalSolidList"/>
    <dgm:cxn modelId="{50FCC8BD-FF58-43C3-9DDF-E2D670995EB5}" type="presParOf" srcId="{1F8C1A41-7AC3-4BB9-B55A-9272D4F1ECA6}" destId="{695A81AB-56E8-4B8E-B558-374426307127}" srcOrd="3" destOrd="0" presId="urn:microsoft.com/office/officeart/2018/2/layout/IconVerticalSolidList"/>
    <dgm:cxn modelId="{649FD798-46F4-496C-A7D8-0D4822FDF6EE}" type="presParOf" srcId="{BB9F6EB0-49A5-4060-9187-AD8EA1EA18DC}" destId="{5DC1FD39-3C03-4336-827C-7BDEED771BD4}" srcOrd="1" destOrd="0" presId="urn:microsoft.com/office/officeart/2018/2/layout/IconVerticalSolidList"/>
    <dgm:cxn modelId="{53D5B04F-F6AB-4792-90FC-EB5A9A2922F9}" type="presParOf" srcId="{BB9F6EB0-49A5-4060-9187-AD8EA1EA18DC}" destId="{790EF521-D325-4E3B-A693-AD747F8F9D39}" srcOrd="2" destOrd="0" presId="urn:microsoft.com/office/officeart/2018/2/layout/IconVerticalSolidList"/>
    <dgm:cxn modelId="{F179D6F5-81B5-470B-B696-50A441E87B72}" type="presParOf" srcId="{790EF521-D325-4E3B-A693-AD747F8F9D39}" destId="{15504856-B68F-4F41-A3C3-785D1F809357}" srcOrd="0" destOrd="0" presId="urn:microsoft.com/office/officeart/2018/2/layout/IconVerticalSolidList"/>
    <dgm:cxn modelId="{AFCAD0AB-5C71-43F4-AAAB-B4999FB5E93C}" type="presParOf" srcId="{790EF521-D325-4E3B-A693-AD747F8F9D39}" destId="{33AE6412-CCBA-4924-8940-2FCFD8CDCE66}" srcOrd="1" destOrd="0" presId="urn:microsoft.com/office/officeart/2018/2/layout/IconVerticalSolidList"/>
    <dgm:cxn modelId="{6D1846DD-0183-4208-B15D-50384DEDBFFF}" type="presParOf" srcId="{790EF521-D325-4E3B-A693-AD747F8F9D39}" destId="{65F74CD0-4727-4B26-893D-163ED408511E}" srcOrd="2" destOrd="0" presId="urn:microsoft.com/office/officeart/2018/2/layout/IconVerticalSolidList"/>
    <dgm:cxn modelId="{83DC8E0F-D8AF-4AD6-8EE1-D98C9A39F50F}" type="presParOf" srcId="{790EF521-D325-4E3B-A693-AD747F8F9D39}" destId="{954C5A89-01B0-4FA4-AB60-31A0482CDD9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C8BD15A-279B-4D6B-ACF1-52937914E04E}" type="doc">
      <dgm:prSet loTypeId="urn:microsoft.com/office/officeart/2005/8/layout/default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2C37FF5-E1EA-43D5-B25A-5A8D8D32EB88}">
      <dgm:prSet/>
      <dgm:spPr/>
      <dgm:t>
        <a:bodyPr/>
        <a:lstStyle/>
        <a:p>
          <a:r>
            <a:rPr lang="en-US" dirty="0"/>
            <a:t>Language</a:t>
          </a:r>
        </a:p>
      </dgm:t>
    </dgm:pt>
    <dgm:pt modelId="{0EB2FA14-E1D7-4BAE-874B-7B5D5E8AAE57}" type="parTrans" cxnId="{9891033E-DDD3-472B-B7A4-4B4F6E7FB81A}">
      <dgm:prSet/>
      <dgm:spPr/>
      <dgm:t>
        <a:bodyPr/>
        <a:lstStyle/>
        <a:p>
          <a:endParaRPr lang="en-US"/>
        </a:p>
      </dgm:t>
    </dgm:pt>
    <dgm:pt modelId="{DC08C674-4313-457B-BBDF-9E2C09E8EE04}" type="sibTrans" cxnId="{9891033E-DDD3-472B-B7A4-4B4F6E7FB81A}">
      <dgm:prSet/>
      <dgm:spPr/>
      <dgm:t>
        <a:bodyPr/>
        <a:lstStyle/>
        <a:p>
          <a:endParaRPr lang="en-US"/>
        </a:p>
      </dgm:t>
    </dgm:pt>
    <dgm:pt modelId="{622318CB-B9C0-4A0E-8701-55B3A776EEFD}">
      <dgm:prSet/>
      <dgm:spPr/>
      <dgm:t>
        <a:bodyPr/>
        <a:lstStyle/>
        <a:p>
          <a:r>
            <a:rPr lang="en-US"/>
            <a:t>Project Management/ Communication</a:t>
          </a:r>
        </a:p>
      </dgm:t>
    </dgm:pt>
    <dgm:pt modelId="{73BD5B59-2F5B-4E90-98C3-D6E26C8E3B24}" type="parTrans" cxnId="{D4901B15-8F5B-463A-85B0-974105150E38}">
      <dgm:prSet/>
      <dgm:spPr/>
      <dgm:t>
        <a:bodyPr/>
        <a:lstStyle/>
        <a:p>
          <a:endParaRPr lang="en-US"/>
        </a:p>
      </dgm:t>
    </dgm:pt>
    <dgm:pt modelId="{6EBCFD2A-A1E6-4C60-85C3-531C3DC7751E}" type="sibTrans" cxnId="{D4901B15-8F5B-463A-85B0-974105150E38}">
      <dgm:prSet/>
      <dgm:spPr/>
      <dgm:t>
        <a:bodyPr/>
        <a:lstStyle/>
        <a:p>
          <a:endParaRPr lang="en-US"/>
        </a:p>
      </dgm:t>
    </dgm:pt>
    <dgm:pt modelId="{06B61BA9-47DD-4754-BE69-18DE95ACF3AD}">
      <dgm:prSet/>
      <dgm:spPr/>
      <dgm:t>
        <a:bodyPr/>
        <a:lstStyle/>
        <a:p>
          <a:r>
            <a:rPr lang="en-US"/>
            <a:t>Version Control</a:t>
          </a:r>
        </a:p>
      </dgm:t>
    </dgm:pt>
    <dgm:pt modelId="{69BFBB02-B809-4E68-A04B-EE67A44D7288}" type="parTrans" cxnId="{D9ECAD84-10CB-4F89-BADB-35DF3BD3EFAE}">
      <dgm:prSet/>
      <dgm:spPr/>
      <dgm:t>
        <a:bodyPr/>
        <a:lstStyle/>
        <a:p>
          <a:endParaRPr lang="en-US"/>
        </a:p>
      </dgm:t>
    </dgm:pt>
    <dgm:pt modelId="{2274B42F-2AD8-4427-B169-917C9497043D}" type="sibTrans" cxnId="{D9ECAD84-10CB-4F89-BADB-35DF3BD3EFAE}">
      <dgm:prSet/>
      <dgm:spPr/>
      <dgm:t>
        <a:bodyPr/>
        <a:lstStyle/>
        <a:p>
          <a:endParaRPr lang="en-US"/>
        </a:p>
      </dgm:t>
    </dgm:pt>
    <dgm:pt modelId="{2EB0D9DA-6BB7-4A36-8303-0C0E036BD2B7}">
      <dgm:prSet/>
      <dgm:spPr/>
      <dgm:t>
        <a:bodyPr/>
        <a:lstStyle/>
        <a:p>
          <a:r>
            <a:rPr lang="en-US" dirty="0"/>
            <a:t>Grok</a:t>
          </a:r>
        </a:p>
      </dgm:t>
    </dgm:pt>
    <dgm:pt modelId="{B07DE11B-BAA6-4F65-8AA2-2F44A6593705}" type="parTrans" cxnId="{8D80723E-00F6-49A2-8E5C-5BD74EF3D012}">
      <dgm:prSet/>
      <dgm:spPr/>
      <dgm:t>
        <a:bodyPr/>
        <a:lstStyle/>
        <a:p>
          <a:endParaRPr lang="en-US"/>
        </a:p>
      </dgm:t>
    </dgm:pt>
    <dgm:pt modelId="{0AE067D9-4D93-4F20-AED5-7E60A6217B07}" type="sibTrans" cxnId="{8D80723E-00F6-49A2-8E5C-5BD74EF3D012}">
      <dgm:prSet/>
      <dgm:spPr/>
      <dgm:t>
        <a:bodyPr/>
        <a:lstStyle/>
        <a:p>
          <a:endParaRPr lang="en-US"/>
        </a:p>
      </dgm:t>
    </dgm:pt>
    <dgm:pt modelId="{EC19D6C0-370E-487F-81BE-91C96B42A6E6}">
      <dgm:prSet/>
      <dgm:spPr/>
      <dgm:t>
        <a:bodyPr/>
        <a:lstStyle/>
        <a:p>
          <a:r>
            <a:rPr lang="en-US" dirty="0"/>
            <a:t>Copilot</a:t>
          </a:r>
        </a:p>
      </dgm:t>
    </dgm:pt>
    <dgm:pt modelId="{DEEC2F8E-B8EA-499A-A030-7A66843C5024}" type="parTrans" cxnId="{B7C8BA93-2F3E-45F5-9977-3EE9F60BD77E}">
      <dgm:prSet/>
      <dgm:spPr/>
      <dgm:t>
        <a:bodyPr/>
        <a:lstStyle/>
        <a:p>
          <a:endParaRPr lang="en-US"/>
        </a:p>
      </dgm:t>
    </dgm:pt>
    <dgm:pt modelId="{9E36A412-3279-4697-948B-C4700B8EB261}" type="sibTrans" cxnId="{B7C8BA93-2F3E-45F5-9977-3EE9F60BD77E}">
      <dgm:prSet/>
      <dgm:spPr/>
      <dgm:t>
        <a:bodyPr/>
        <a:lstStyle/>
        <a:p>
          <a:endParaRPr lang="en-US"/>
        </a:p>
      </dgm:t>
    </dgm:pt>
    <dgm:pt modelId="{75A8C824-ADF5-9147-9DB7-1D873AAAF8A7}">
      <dgm:prSet/>
      <dgm:spPr/>
      <dgm:t>
        <a:bodyPr/>
        <a:lstStyle/>
        <a:p>
          <a:r>
            <a:rPr lang="en-US"/>
            <a:t>IDE</a:t>
          </a:r>
        </a:p>
      </dgm:t>
    </dgm:pt>
    <dgm:pt modelId="{DCCD1552-1A29-5B48-8D73-1B9F56A06D18}" type="parTrans" cxnId="{515BAA77-4171-E14C-AF9C-E701EC988DE9}">
      <dgm:prSet/>
      <dgm:spPr/>
      <dgm:t>
        <a:bodyPr/>
        <a:lstStyle/>
        <a:p>
          <a:endParaRPr lang="en-US"/>
        </a:p>
      </dgm:t>
    </dgm:pt>
    <dgm:pt modelId="{CBF4067A-E0DF-E249-92D0-B4A4446871A7}" type="sibTrans" cxnId="{515BAA77-4171-E14C-AF9C-E701EC988DE9}">
      <dgm:prSet/>
      <dgm:spPr/>
      <dgm:t>
        <a:bodyPr/>
        <a:lstStyle/>
        <a:p>
          <a:endParaRPr lang="en-US"/>
        </a:p>
      </dgm:t>
    </dgm:pt>
    <dgm:pt modelId="{392E9C9C-92FB-9B4C-9CAF-18B039A4D187}">
      <dgm:prSet/>
      <dgm:spPr/>
      <dgm:t>
        <a:bodyPr/>
        <a:lstStyle/>
        <a:p>
          <a:r>
            <a:rPr lang="en-US"/>
            <a:t>Build Tool</a:t>
          </a:r>
        </a:p>
      </dgm:t>
    </dgm:pt>
    <dgm:pt modelId="{AEC8CD38-DEBE-1748-A651-E2CEDF36A3E6}" type="parTrans" cxnId="{B285D95C-47FF-FA47-925B-EB3CD5349671}">
      <dgm:prSet/>
      <dgm:spPr/>
      <dgm:t>
        <a:bodyPr/>
        <a:lstStyle/>
        <a:p>
          <a:endParaRPr lang="en-US"/>
        </a:p>
      </dgm:t>
    </dgm:pt>
    <dgm:pt modelId="{784B3265-E925-8142-BEE8-6461F402DD14}" type="sibTrans" cxnId="{B285D95C-47FF-FA47-925B-EB3CD5349671}">
      <dgm:prSet/>
      <dgm:spPr/>
      <dgm:t>
        <a:bodyPr/>
        <a:lstStyle/>
        <a:p>
          <a:endParaRPr lang="en-US"/>
        </a:p>
      </dgm:t>
    </dgm:pt>
    <dgm:pt modelId="{E3B07E29-4583-5D4A-9AE7-5950EE3965AF}">
      <dgm:prSet/>
      <dgm:spPr/>
      <dgm:t>
        <a:bodyPr/>
        <a:lstStyle/>
        <a:p>
          <a:r>
            <a:rPr lang="en-US" dirty="0"/>
            <a:t>Java</a:t>
          </a:r>
        </a:p>
      </dgm:t>
    </dgm:pt>
    <dgm:pt modelId="{B1FDD8BB-CE2F-0749-8834-2C4A117C8AD0}" type="parTrans" cxnId="{9C036E1E-3A24-E446-A075-98BD3F30E13C}">
      <dgm:prSet/>
      <dgm:spPr/>
      <dgm:t>
        <a:bodyPr/>
        <a:lstStyle/>
        <a:p>
          <a:endParaRPr lang="en-US"/>
        </a:p>
      </dgm:t>
    </dgm:pt>
    <dgm:pt modelId="{1ADF6ABE-178A-584B-8BA4-91FA81E5C2F0}" type="sibTrans" cxnId="{9C036E1E-3A24-E446-A075-98BD3F30E13C}">
      <dgm:prSet/>
      <dgm:spPr/>
      <dgm:t>
        <a:bodyPr/>
        <a:lstStyle/>
        <a:p>
          <a:endParaRPr lang="en-US"/>
        </a:p>
      </dgm:t>
    </dgm:pt>
    <dgm:pt modelId="{408D39A7-FFD3-A042-A22C-92F386E7138E}">
      <dgm:prSet/>
      <dgm:spPr/>
      <dgm:t>
        <a:bodyPr/>
        <a:lstStyle/>
        <a:p>
          <a:r>
            <a:rPr lang="en-US"/>
            <a:t>Apache Maven</a:t>
          </a:r>
        </a:p>
      </dgm:t>
    </dgm:pt>
    <dgm:pt modelId="{43452038-30B6-7641-9CD8-9D871F851C14}" type="parTrans" cxnId="{F07909AF-2DE4-6445-AF19-E69F5D5F3FE4}">
      <dgm:prSet/>
      <dgm:spPr/>
      <dgm:t>
        <a:bodyPr/>
        <a:lstStyle/>
        <a:p>
          <a:endParaRPr lang="en-US"/>
        </a:p>
      </dgm:t>
    </dgm:pt>
    <dgm:pt modelId="{1A13EA81-AD30-E041-86BF-11280436AFC3}" type="sibTrans" cxnId="{F07909AF-2DE4-6445-AF19-E69F5D5F3FE4}">
      <dgm:prSet/>
      <dgm:spPr/>
      <dgm:t>
        <a:bodyPr/>
        <a:lstStyle/>
        <a:p>
          <a:endParaRPr lang="en-US"/>
        </a:p>
      </dgm:t>
    </dgm:pt>
    <dgm:pt modelId="{92802248-9948-6C41-91CE-DE50C2F4F763}">
      <dgm:prSet/>
      <dgm:spPr/>
      <dgm:t>
        <a:bodyPr/>
        <a:lstStyle/>
        <a:p>
          <a:r>
            <a:rPr lang="en-US"/>
            <a:t>VS Code</a:t>
          </a:r>
        </a:p>
      </dgm:t>
    </dgm:pt>
    <dgm:pt modelId="{E4BE7DAE-D87B-E546-85A1-1787A24F8276}" type="parTrans" cxnId="{693EC6F3-159F-3B4A-8D16-5514C3A2DF97}">
      <dgm:prSet/>
      <dgm:spPr/>
      <dgm:t>
        <a:bodyPr/>
        <a:lstStyle/>
        <a:p>
          <a:endParaRPr lang="en-US"/>
        </a:p>
      </dgm:t>
    </dgm:pt>
    <dgm:pt modelId="{EA2CE1E6-0DC3-2D4B-860A-D16E6DCBEB50}" type="sibTrans" cxnId="{693EC6F3-159F-3B4A-8D16-5514C3A2DF97}">
      <dgm:prSet/>
      <dgm:spPr/>
      <dgm:t>
        <a:bodyPr/>
        <a:lstStyle/>
        <a:p>
          <a:endParaRPr lang="en-US"/>
        </a:p>
      </dgm:t>
    </dgm:pt>
    <dgm:pt modelId="{E54F2C4C-75A3-7542-938E-B4E044C32131}">
      <dgm:prSet/>
      <dgm:spPr/>
      <dgm:t>
        <a:bodyPr/>
        <a:lstStyle/>
        <a:p>
          <a:r>
            <a:rPr lang="en-US" err="1"/>
            <a:t>Git</a:t>
          </a:r>
          <a:endParaRPr lang="en-US"/>
        </a:p>
      </dgm:t>
    </dgm:pt>
    <dgm:pt modelId="{3357BB1A-6B81-E24F-968F-B6EDBCCAAEFE}" type="parTrans" cxnId="{B954DE13-EFD3-B944-BB8F-9E74B215336A}">
      <dgm:prSet/>
      <dgm:spPr/>
      <dgm:t>
        <a:bodyPr/>
        <a:lstStyle/>
        <a:p>
          <a:endParaRPr lang="en-US"/>
        </a:p>
      </dgm:t>
    </dgm:pt>
    <dgm:pt modelId="{63290839-659B-464B-B515-2FBC65E03DDB}" type="sibTrans" cxnId="{B954DE13-EFD3-B944-BB8F-9E74B215336A}">
      <dgm:prSet/>
      <dgm:spPr/>
      <dgm:t>
        <a:bodyPr/>
        <a:lstStyle/>
        <a:p>
          <a:endParaRPr lang="en-US"/>
        </a:p>
      </dgm:t>
    </dgm:pt>
    <dgm:pt modelId="{D1A96195-2ADF-F946-B968-3CEE14295854}">
      <dgm:prSet/>
      <dgm:spPr/>
      <dgm:t>
        <a:bodyPr/>
        <a:lstStyle/>
        <a:p>
          <a:r>
            <a:rPr lang="en-US" err="1"/>
            <a:t>Github</a:t>
          </a:r>
          <a:r>
            <a:rPr lang="en-US"/>
            <a:t> </a:t>
          </a:r>
        </a:p>
      </dgm:t>
    </dgm:pt>
    <dgm:pt modelId="{9B58ECE1-A5FB-1248-8783-F1A3CA4620A1}" type="parTrans" cxnId="{D3A48C2C-82E4-8148-B8B3-1283871ED633}">
      <dgm:prSet/>
      <dgm:spPr/>
      <dgm:t>
        <a:bodyPr/>
        <a:lstStyle/>
        <a:p>
          <a:endParaRPr lang="en-US"/>
        </a:p>
      </dgm:t>
    </dgm:pt>
    <dgm:pt modelId="{FC8C5F97-365A-0648-88F3-2206B63D65DC}" type="sibTrans" cxnId="{D3A48C2C-82E4-8148-B8B3-1283871ED633}">
      <dgm:prSet/>
      <dgm:spPr/>
      <dgm:t>
        <a:bodyPr/>
        <a:lstStyle/>
        <a:p>
          <a:endParaRPr lang="en-US"/>
        </a:p>
      </dgm:t>
    </dgm:pt>
    <dgm:pt modelId="{AA7E7027-8660-4F45-B122-B237A3333464}">
      <dgm:prSet/>
      <dgm:spPr/>
      <dgm:t>
        <a:bodyPr/>
        <a:lstStyle/>
        <a:p>
          <a:r>
            <a:rPr lang="en-US"/>
            <a:t>Discord</a:t>
          </a:r>
        </a:p>
      </dgm:t>
    </dgm:pt>
    <dgm:pt modelId="{2A006BF4-C795-0040-89B3-FB19AF7F7F9B}" type="parTrans" cxnId="{62C083F7-D6DF-6D4A-8D54-BFE9FBE00AEB}">
      <dgm:prSet/>
      <dgm:spPr/>
      <dgm:t>
        <a:bodyPr/>
        <a:lstStyle/>
        <a:p>
          <a:endParaRPr lang="en-US"/>
        </a:p>
      </dgm:t>
    </dgm:pt>
    <dgm:pt modelId="{2D97248A-AA02-BD4A-AB59-EFBACEF735B9}" type="sibTrans" cxnId="{62C083F7-D6DF-6D4A-8D54-BFE9FBE00AEB}">
      <dgm:prSet/>
      <dgm:spPr/>
      <dgm:t>
        <a:bodyPr/>
        <a:lstStyle/>
        <a:p>
          <a:endParaRPr lang="en-US"/>
        </a:p>
      </dgm:t>
    </dgm:pt>
    <dgm:pt modelId="{9080D471-51F8-3547-9CD0-198B0DB2CF4F}">
      <dgm:prSet/>
      <dgm:spPr/>
      <dgm:t>
        <a:bodyPr/>
        <a:lstStyle/>
        <a:p>
          <a:r>
            <a:rPr lang="en-US"/>
            <a:t>Jira</a:t>
          </a:r>
        </a:p>
      </dgm:t>
    </dgm:pt>
    <dgm:pt modelId="{9E22EE39-3AF6-7342-9894-65F157F29BE0}" type="parTrans" cxnId="{EA1DC233-AB79-3D49-890A-0791522C087F}">
      <dgm:prSet/>
      <dgm:spPr/>
      <dgm:t>
        <a:bodyPr/>
        <a:lstStyle/>
        <a:p>
          <a:endParaRPr lang="en-US"/>
        </a:p>
      </dgm:t>
    </dgm:pt>
    <dgm:pt modelId="{E72A0855-89D2-224A-8F09-6EF6BDB7207B}" type="sibTrans" cxnId="{EA1DC233-AB79-3D49-890A-0791522C087F}">
      <dgm:prSet/>
      <dgm:spPr/>
      <dgm:t>
        <a:bodyPr/>
        <a:lstStyle/>
        <a:p>
          <a:endParaRPr lang="en-US"/>
        </a:p>
      </dgm:t>
    </dgm:pt>
    <dgm:pt modelId="{4A3A0D89-A62A-DA4B-8422-570863D845CA}">
      <dgm:prSet/>
      <dgm:spPr/>
      <dgm:t>
        <a:bodyPr/>
        <a:lstStyle/>
        <a:p>
          <a:r>
            <a:rPr lang="en-US" dirty="0"/>
            <a:t>AI assistance</a:t>
          </a:r>
        </a:p>
      </dgm:t>
    </dgm:pt>
    <dgm:pt modelId="{A2467663-51E3-924F-90CE-AC978D472657}" type="parTrans" cxnId="{0870E03D-A21F-9944-B411-3A50F17538A9}">
      <dgm:prSet/>
      <dgm:spPr/>
      <dgm:t>
        <a:bodyPr/>
        <a:lstStyle/>
        <a:p>
          <a:endParaRPr lang="en-US"/>
        </a:p>
      </dgm:t>
    </dgm:pt>
    <dgm:pt modelId="{6CCA608E-0044-934D-99F9-550C9942C37D}" type="sibTrans" cxnId="{0870E03D-A21F-9944-B411-3A50F17538A9}">
      <dgm:prSet/>
      <dgm:spPr/>
      <dgm:t>
        <a:bodyPr/>
        <a:lstStyle/>
        <a:p>
          <a:endParaRPr lang="en-US"/>
        </a:p>
      </dgm:t>
    </dgm:pt>
    <dgm:pt modelId="{556F483A-AAC0-4BD6-BFED-A5AD3C2D82C9}">
      <dgm:prSet/>
      <dgm:spPr/>
      <dgm:t>
        <a:bodyPr/>
        <a:lstStyle/>
        <a:p>
          <a:r>
            <a:rPr lang="en-US" dirty="0"/>
            <a:t>ChatGPT</a:t>
          </a:r>
        </a:p>
      </dgm:t>
    </dgm:pt>
    <dgm:pt modelId="{5D5BA653-62F3-4D41-8ECC-DFAA2596DFE0}" type="parTrans" cxnId="{0E63B4F3-A6B2-40D1-8966-CB9E04C97A29}">
      <dgm:prSet/>
      <dgm:spPr/>
      <dgm:t>
        <a:bodyPr/>
        <a:lstStyle/>
        <a:p>
          <a:endParaRPr lang="en-US"/>
        </a:p>
      </dgm:t>
    </dgm:pt>
    <dgm:pt modelId="{E3DB63B1-CFA6-45B6-9D68-2A077E6B95DB}" type="sibTrans" cxnId="{0E63B4F3-A6B2-40D1-8966-CB9E04C97A29}">
      <dgm:prSet/>
      <dgm:spPr/>
      <dgm:t>
        <a:bodyPr/>
        <a:lstStyle/>
        <a:p>
          <a:endParaRPr lang="en-US"/>
        </a:p>
      </dgm:t>
    </dgm:pt>
    <dgm:pt modelId="{B6A2E4C2-14C9-41EB-B807-ED8EAF5D5E0E}">
      <dgm:prSet/>
      <dgm:spPr/>
      <dgm:t>
        <a:bodyPr/>
        <a:lstStyle/>
        <a:p>
          <a:r>
            <a:rPr lang="en-US" dirty="0"/>
            <a:t>Diagram Software</a:t>
          </a:r>
        </a:p>
      </dgm:t>
    </dgm:pt>
    <dgm:pt modelId="{76D1460F-0D02-4A95-B48A-74FAF7BAD41A}" type="parTrans" cxnId="{AB18208D-6E0E-404C-BBAC-4FD7508C0C8B}">
      <dgm:prSet/>
      <dgm:spPr/>
    </dgm:pt>
    <dgm:pt modelId="{621B5AE9-BDD7-4D1E-B0F6-47D4EAEDCA40}" type="sibTrans" cxnId="{AB18208D-6E0E-404C-BBAC-4FD7508C0C8B}">
      <dgm:prSet/>
      <dgm:spPr/>
    </dgm:pt>
    <dgm:pt modelId="{628D1363-A221-4244-B7AE-C7D46CEE5081}">
      <dgm:prSet/>
      <dgm:spPr/>
      <dgm:t>
        <a:bodyPr/>
        <a:lstStyle/>
        <a:p>
          <a:r>
            <a:rPr lang="en-US" dirty="0"/>
            <a:t>Draw.io</a:t>
          </a:r>
        </a:p>
      </dgm:t>
    </dgm:pt>
    <dgm:pt modelId="{4CFECB7B-6A27-40F2-8718-FCB9C6BF69E1}" type="parTrans" cxnId="{C0803AB3-3853-455B-8D46-4AE3F3E0BC0C}">
      <dgm:prSet/>
      <dgm:spPr/>
    </dgm:pt>
    <dgm:pt modelId="{1F1DEFD3-8E5A-4125-8947-D0C5BFFE9FDE}" type="sibTrans" cxnId="{C0803AB3-3853-455B-8D46-4AE3F3E0BC0C}">
      <dgm:prSet/>
      <dgm:spPr/>
    </dgm:pt>
    <dgm:pt modelId="{D178A72F-1C0F-4EDC-B9F4-BBCEE3A674A5}">
      <dgm:prSet/>
      <dgm:spPr/>
      <dgm:t>
        <a:bodyPr/>
        <a:lstStyle/>
        <a:p>
          <a:r>
            <a:rPr lang="en-US" dirty="0"/>
            <a:t>XML</a:t>
          </a:r>
        </a:p>
      </dgm:t>
    </dgm:pt>
    <dgm:pt modelId="{CA0A0BAC-210E-42B3-B8B8-EC10499B8651}" type="parTrans" cxnId="{EAFE13C5-9CBE-4B57-9604-6AEA7E823A2A}">
      <dgm:prSet/>
      <dgm:spPr/>
    </dgm:pt>
    <dgm:pt modelId="{2D8C3AEC-104C-4DE8-B847-78D0C4BBFF67}" type="sibTrans" cxnId="{EAFE13C5-9CBE-4B57-9604-6AEA7E823A2A}">
      <dgm:prSet/>
      <dgm:spPr/>
    </dgm:pt>
    <dgm:pt modelId="{01E1BDBE-912F-42A5-A2C9-E04A9F8D658F}" type="pres">
      <dgm:prSet presAssocID="{FC8BD15A-279B-4D6B-ACF1-52937914E04E}" presName="diagram" presStyleCnt="0">
        <dgm:presLayoutVars>
          <dgm:dir/>
          <dgm:resizeHandles val="exact"/>
        </dgm:presLayoutVars>
      </dgm:prSet>
      <dgm:spPr/>
    </dgm:pt>
    <dgm:pt modelId="{4B2EF2C0-9433-4351-AFAC-567D59C021E3}" type="pres">
      <dgm:prSet presAssocID="{52C37FF5-E1EA-43D5-B25A-5A8D8D32EB88}" presName="node" presStyleLbl="node1" presStyleIdx="0" presStyleCnt="7">
        <dgm:presLayoutVars>
          <dgm:bulletEnabled val="1"/>
        </dgm:presLayoutVars>
      </dgm:prSet>
      <dgm:spPr/>
    </dgm:pt>
    <dgm:pt modelId="{305413BD-96CF-483D-BB79-1CF13A2DC917}" type="pres">
      <dgm:prSet presAssocID="{DC08C674-4313-457B-BBDF-9E2C09E8EE04}" presName="sibTrans" presStyleCnt="0"/>
      <dgm:spPr/>
    </dgm:pt>
    <dgm:pt modelId="{7FE9FBE3-367E-4465-A2C5-0C9B965909FE}" type="pres">
      <dgm:prSet presAssocID="{392E9C9C-92FB-9B4C-9CAF-18B039A4D187}" presName="node" presStyleLbl="node1" presStyleIdx="1" presStyleCnt="7">
        <dgm:presLayoutVars>
          <dgm:bulletEnabled val="1"/>
        </dgm:presLayoutVars>
      </dgm:prSet>
      <dgm:spPr/>
    </dgm:pt>
    <dgm:pt modelId="{5E12E7DB-78FC-4412-9854-365CB6E6997B}" type="pres">
      <dgm:prSet presAssocID="{784B3265-E925-8142-BEE8-6461F402DD14}" presName="sibTrans" presStyleCnt="0"/>
      <dgm:spPr/>
    </dgm:pt>
    <dgm:pt modelId="{35B7CC64-4260-48A9-8159-EF6C5EC8A460}" type="pres">
      <dgm:prSet presAssocID="{622318CB-B9C0-4A0E-8701-55B3A776EEFD}" presName="node" presStyleLbl="node1" presStyleIdx="2" presStyleCnt="7">
        <dgm:presLayoutVars>
          <dgm:bulletEnabled val="1"/>
        </dgm:presLayoutVars>
      </dgm:prSet>
      <dgm:spPr/>
    </dgm:pt>
    <dgm:pt modelId="{516B5416-8A76-44E1-B444-AFCEDD74DCE9}" type="pres">
      <dgm:prSet presAssocID="{6EBCFD2A-A1E6-4C60-85C3-531C3DC7751E}" presName="sibTrans" presStyleCnt="0"/>
      <dgm:spPr/>
    </dgm:pt>
    <dgm:pt modelId="{F17CCD24-72A9-4F2E-8F0D-9C01FF7A50AF}" type="pres">
      <dgm:prSet presAssocID="{06B61BA9-47DD-4754-BE69-18DE95ACF3AD}" presName="node" presStyleLbl="node1" presStyleIdx="3" presStyleCnt="7">
        <dgm:presLayoutVars>
          <dgm:bulletEnabled val="1"/>
        </dgm:presLayoutVars>
      </dgm:prSet>
      <dgm:spPr/>
    </dgm:pt>
    <dgm:pt modelId="{FCEEBB17-8213-4562-889B-FE3A7C605E05}" type="pres">
      <dgm:prSet presAssocID="{2274B42F-2AD8-4427-B169-917C9497043D}" presName="sibTrans" presStyleCnt="0"/>
      <dgm:spPr/>
    </dgm:pt>
    <dgm:pt modelId="{8A33B4AA-8C20-4A0E-A50B-27A5C27324B4}" type="pres">
      <dgm:prSet presAssocID="{75A8C824-ADF5-9147-9DB7-1D873AAAF8A7}" presName="node" presStyleLbl="node1" presStyleIdx="4" presStyleCnt="7">
        <dgm:presLayoutVars>
          <dgm:bulletEnabled val="1"/>
        </dgm:presLayoutVars>
      </dgm:prSet>
      <dgm:spPr/>
    </dgm:pt>
    <dgm:pt modelId="{90B7C7FB-CA5F-40F7-A7B0-8DFD7CBE6C4A}" type="pres">
      <dgm:prSet presAssocID="{CBF4067A-E0DF-E249-92D0-B4A4446871A7}" presName="sibTrans" presStyleCnt="0"/>
      <dgm:spPr/>
    </dgm:pt>
    <dgm:pt modelId="{99C15E62-BA66-42C0-AB56-8F71DA812CC0}" type="pres">
      <dgm:prSet presAssocID="{4A3A0D89-A62A-DA4B-8422-570863D845CA}" presName="node" presStyleLbl="node1" presStyleIdx="5" presStyleCnt="7">
        <dgm:presLayoutVars>
          <dgm:bulletEnabled val="1"/>
        </dgm:presLayoutVars>
      </dgm:prSet>
      <dgm:spPr/>
    </dgm:pt>
    <dgm:pt modelId="{47571502-B16C-40BA-A9E1-499F3B578850}" type="pres">
      <dgm:prSet presAssocID="{6CCA608E-0044-934D-99F9-550C9942C37D}" presName="sibTrans" presStyleCnt="0"/>
      <dgm:spPr/>
    </dgm:pt>
    <dgm:pt modelId="{55A7DD31-A530-4D83-8A33-8D581A4AC109}" type="pres">
      <dgm:prSet presAssocID="{B6A2E4C2-14C9-41EB-B807-ED8EAF5D5E0E}" presName="node" presStyleLbl="node1" presStyleIdx="6" presStyleCnt="7">
        <dgm:presLayoutVars>
          <dgm:bulletEnabled val="1"/>
        </dgm:presLayoutVars>
      </dgm:prSet>
      <dgm:spPr/>
    </dgm:pt>
  </dgm:ptLst>
  <dgm:cxnLst>
    <dgm:cxn modelId="{4634010F-2FC6-40EF-A001-6059183E4069}" type="presOf" srcId="{392E9C9C-92FB-9B4C-9CAF-18B039A4D187}" destId="{7FE9FBE3-367E-4465-A2C5-0C9B965909FE}" srcOrd="0" destOrd="0" presId="urn:microsoft.com/office/officeart/2005/8/layout/default"/>
    <dgm:cxn modelId="{B954DE13-EFD3-B944-BB8F-9E74B215336A}" srcId="{06B61BA9-47DD-4754-BE69-18DE95ACF3AD}" destId="{E54F2C4C-75A3-7542-938E-B4E044C32131}" srcOrd="0" destOrd="0" parTransId="{3357BB1A-6B81-E24F-968F-B6EDBCCAAEFE}" sibTransId="{63290839-659B-464B-B515-2FBC65E03DDB}"/>
    <dgm:cxn modelId="{D4901B15-8F5B-463A-85B0-974105150E38}" srcId="{FC8BD15A-279B-4D6B-ACF1-52937914E04E}" destId="{622318CB-B9C0-4A0E-8701-55B3A776EEFD}" srcOrd="2" destOrd="0" parTransId="{73BD5B59-2F5B-4E90-98C3-D6E26C8E3B24}" sibTransId="{6EBCFD2A-A1E6-4C60-85C3-531C3DC7751E}"/>
    <dgm:cxn modelId="{9C036E1E-3A24-E446-A075-98BD3F30E13C}" srcId="{52C37FF5-E1EA-43D5-B25A-5A8D8D32EB88}" destId="{E3B07E29-4583-5D4A-9AE7-5950EE3965AF}" srcOrd="0" destOrd="0" parTransId="{B1FDD8BB-CE2F-0749-8834-2C4A117C8AD0}" sibTransId="{1ADF6ABE-178A-584B-8BA4-91FA81E5C2F0}"/>
    <dgm:cxn modelId="{D3A48C2C-82E4-8148-B8B3-1283871ED633}" srcId="{06B61BA9-47DD-4754-BE69-18DE95ACF3AD}" destId="{D1A96195-2ADF-F946-B968-3CEE14295854}" srcOrd="1" destOrd="0" parTransId="{9B58ECE1-A5FB-1248-8783-F1A3CA4620A1}" sibTransId="{FC8C5F97-365A-0648-88F3-2206B63D65DC}"/>
    <dgm:cxn modelId="{44F99C2D-8C69-4C05-B5FA-EDA80B300AB0}" type="presOf" srcId="{D178A72F-1C0F-4EDC-B9F4-BBCEE3A674A5}" destId="{4B2EF2C0-9433-4351-AFAC-567D59C021E3}" srcOrd="0" destOrd="2" presId="urn:microsoft.com/office/officeart/2005/8/layout/default"/>
    <dgm:cxn modelId="{A7A20C30-0AA1-4F40-9588-4BCB7698E33D}" type="presOf" srcId="{06B61BA9-47DD-4754-BE69-18DE95ACF3AD}" destId="{F17CCD24-72A9-4F2E-8F0D-9C01FF7A50AF}" srcOrd="0" destOrd="0" presId="urn:microsoft.com/office/officeart/2005/8/layout/default"/>
    <dgm:cxn modelId="{EA1DC233-AB79-3D49-890A-0791522C087F}" srcId="{622318CB-B9C0-4A0E-8701-55B3A776EEFD}" destId="{9080D471-51F8-3547-9CD0-198B0DB2CF4F}" srcOrd="1" destOrd="0" parTransId="{9E22EE39-3AF6-7342-9894-65F157F29BE0}" sibTransId="{E72A0855-89D2-224A-8F09-6EF6BDB7207B}"/>
    <dgm:cxn modelId="{0870E03D-A21F-9944-B411-3A50F17538A9}" srcId="{FC8BD15A-279B-4D6B-ACF1-52937914E04E}" destId="{4A3A0D89-A62A-DA4B-8422-570863D845CA}" srcOrd="5" destOrd="0" parTransId="{A2467663-51E3-924F-90CE-AC978D472657}" sibTransId="{6CCA608E-0044-934D-99F9-550C9942C37D}"/>
    <dgm:cxn modelId="{9891033E-DDD3-472B-B7A4-4B4F6E7FB81A}" srcId="{FC8BD15A-279B-4D6B-ACF1-52937914E04E}" destId="{52C37FF5-E1EA-43D5-B25A-5A8D8D32EB88}" srcOrd="0" destOrd="0" parTransId="{0EB2FA14-E1D7-4BAE-874B-7B5D5E8AAE57}" sibTransId="{DC08C674-4313-457B-BBDF-9E2C09E8EE04}"/>
    <dgm:cxn modelId="{8D80723E-00F6-49A2-8E5C-5BD74EF3D012}" srcId="{4A3A0D89-A62A-DA4B-8422-570863D845CA}" destId="{2EB0D9DA-6BB7-4A36-8303-0C0E036BD2B7}" srcOrd="1" destOrd="0" parTransId="{B07DE11B-BAA6-4F65-8AA2-2F44A6593705}" sibTransId="{0AE067D9-4D93-4F20-AED5-7E60A6217B07}"/>
    <dgm:cxn modelId="{B285D95C-47FF-FA47-925B-EB3CD5349671}" srcId="{FC8BD15A-279B-4D6B-ACF1-52937914E04E}" destId="{392E9C9C-92FB-9B4C-9CAF-18B039A4D187}" srcOrd="1" destOrd="0" parTransId="{AEC8CD38-DEBE-1748-A651-E2CEDF36A3E6}" sibTransId="{784B3265-E925-8142-BEE8-6461F402DD14}"/>
    <dgm:cxn modelId="{ACC8F242-53C9-4DAA-B4A1-E7D7E300B093}" type="presOf" srcId="{D1A96195-2ADF-F946-B968-3CEE14295854}" destId="{F17CCD24-72A9-4F2E-8F0D-9C01FF7A50AF}" srcOrd="0" destOrd="2" presId="urn:microsoft.com/office/officeart/2005/8/layout/default"/>
    <dgm:cxn modelId="{5BBDDC45-6B0D-4E38-8518-15427358D4B7}" type="presOf" srcId="{622318CB-B9C0-4A0E-8701-55B3A776EEFD}" destId="{35B7CC64-4260-48A9-8159-EF6C5EC8A460}" srcOrd="0" destOrd="0" presId="urn:microsoft.com/office/officeart/2005/8/layout/default"/>
    <dgm:cxn modelId="{3888654D-0CBE-49DC-9D6F-63AF01C6E7C4}" type="presOf" srcId="{B6A2E4C2-14C9-41EB-B807-ED8EAF5D5E0E}" destId="{55A7DD31-A530-4D83-8A33-8D581A4AC109}" srcOrd="0" destOrd="0" presId="urn:microsoft.com/office/officeart/2005/8/layout/default"/>
    <dgm:cxn modelId="{0D563777-7E2A-4273-B385-2C9E065BECD5}" type="presOf" srcId="{E54F2C4C-75A3-7542-938E-B4E044C32131}" destId="{F17CCD24-72A9-4F2E-8F0D-9C01FF7A50AF}" srcOrd="0" destOrd="1" presId="urn:microsoft.com/office/officeart/2005/8/layout/default"/>
    <dgm:cxn modelId="{515BAA77-4171-E14C-AF9C-E701EC988DE9}" srcId="{FC8BD15A-279B-4D6B-ACF1-52937914E04E}" destId="{75A8C824-ADF5-9147-9DB7-1D873AAAF8A7}" srcOrd="4" destOrd="0" parTransId="{DCCD1552-1A29-5B48-8D73-1B9F56A06D18}" sibTransId="{CBF4067A-E0DF-E249-92D0-B4A4446871A7}"/>
    <dgm:cxn modelId="{31665D7B-89A3-4586-A2B2-A6F5D8CE29EE}" type="presOf" srcId="{2EB0D9DA-6BB7-4A36-8303-0C0E036BD2B7}" destId="{99C15E62-BA66-42C0-AB56-8F71DA812CC0}" srcOrd="0" destOrd="2" presId="urn:microsoft.com/office/officeart/2005/8/layout/default"/>
    <dgm:cxn modelId="{B38E7B7F-7E31-4423-BDF4-A3F83C0349BC}" type="presOf" srcId="{408D39A7-FFD3-A042-A22C-92F386E7138E}" destId="{7FE9FBE3-367E-4465-A2C5-0C9B965909FE}" srcOrd="0" destOrd="1" presId="urn:microsoft.com/office/officeart/2005/8/layout/default"/>
    <dgm:cxn modelId="{D9ECAD84-10CB-4F89-BADB-35DF3BD3EFAE}" srcId="{FC8BD15A-279B-4D6B-ACF1-52937914E04E}" destId="{06B61BA9-47DD-4754-BE69-18DE95ACF3AD}" srcOrd="3" destOrd="0" parTransId="{69BFBB02-B809-4E68-A04B-EE67A44D7288}" sibTransId="{2274B42F-2AD8-4427-B169-917C9497043D}"/>
    <dgm:cxn modelId="{AB18208D-6E0E-404C-BBAC-4FD7508C0C8B}" srcId="{FC8BD15A-279B-4D6B-ACF1-52937914E04E}" destId="{B6A2E4C2-14C9-41EB-B807-ED8EAF5D5E0E}" srcOrd="6" destOrd="0" parTransId="{76D1460F-0D02-4A95-B48A-74FAF7BAD41A}" sibTransId="{621B5AE9-BDD7-4D1E-B0F6-47D4EAEDCA40}"/>
    <dgm:cxn modelId="{76F39890-3418-456A-B18D-48BA94C99E16}" type="presOf" srcId="{52C37FF5-E1EA-43D5-B25A-5A8D8D32EB88}" destId="{4B2EF2C0-9433-4351-AFAC-567D59C021E3}" srcOrd="0" destOrd="0" presId="urn:microsoft.com/office/officeart/2005/8/layout/default"/>
    <dgm:cxn modelId="{B7C8BA93-2F3E-45F5-9977-3EE9F60BD77E}" srcId="{4A3A0D89-A62A-DA4B-8422-570863D845CA}" destId="{EC19D6C0-370E-487F-81BE-91C96B42A6E6}" srcOrd="2" destOrd="0" parTransId="{DEEC2F8E-B8EA-499A-A030-7A66843C5024}" sibTransId="{9E36A412-3279-4697-948B-C4700B8EB261}"/>
    <dgm:cxn modelId="{7E2C199E-B086-47CB-B014-787DB94B02AA}" type="presOf" srcId="{EC19D6C0-370E-487F-81BE-91C96B42A6E6}" destId="{99C15E62-BA66-42C0-AB56-8F71DA812CC0}" srcOrd="0" destOrd="3" presId="urn:microsoft.com/office/officeart/2005/8/layout/default"/>
    <dgm:cxn modelId="{A04309AA-FFA4-4EA3-9ECD-53B0C7FA149E}" type="presOf" srcId="{AA7E7027-8660-4F45-B122-B237A3333464}" destId="{35B7CC64-4260-48A9-8159-EF6C5EC8A460}" srcOrd="0" destOrd="1" presId="urn:microsoft.com/office/officeart/2005/8/layout/default"/>
    <dgm:cxn modelId="{F07909AF-2DE4-6445-AF19-E69F5D5F3FE4}" srcId="{392E9C9C-92FB-9B4C-9CAF-18B039A4D187}" destId="{408D39A7-FFD3-A042-A22C-92F386E7138E}" srcOrd="0" destOrd="0" parTransId="{43452038-30B6-7641-9CD8-9D871F851C14}" sibTransId="{1A13EA81-AD30-E041-86BF-11280436AFC3}"/>
    <dgm:cxn modelId="{4AEE21B3-A8B9-42AA-96DB-62263155E427}" type="presOf" srcId="{92802248-9948-6C41-91CE-DE50C2F4F763}" destId="{8A33B4AA-8C20-4A0E-A50B-27A5C27324B4}" srcOrd="0" destOrd="1" presId="urn:microsoft.com/office/officeart/2005/8/layout/default"/>
    <dgm:cxn modelId="{C0803AB3-3853-455B-8D46-4AE3F3E0BC0C}" srcId="{B6A2E4C2-14C9-41EB-B807-ED8EAF5D5E0E}" destId="{628D1363-A221-4244-B7AE-C7D46CEE5081}" srcOrd="0" destOrd="0" parTransId="{4CFECB7B-6A27-40F2-8718-FCB9C6BF69E1}" sibTransId="{1F1DEFD3-8E5A-4125-8947-D0C5BFFE9FDE}"/>
    <dgm:cxn modelId="{DFF5C8BF-522E-4AD8-81D0-0912EBD7E136}" type="presOf" srcId="{628D1363-A221-4244-B7AE-C7D46CEE5081}" destId="{55A7DD31-A530-4D83-8A33-8D581A4AC109}" srcOrd="0" destOrd="1" presId="urn:microsoft.com/office/officeart/2005/8/layout/default"/>
    <dgm:cxn modelId="{EAFE13C5-9CBE-4B57-9604-6AEA7E823A2A}" srcId="{52C37FF5-E1EA-43D5-B25A-5A8D8D32EB88}" destId="{D178A72F-1C0F-4EDC-B9F4-BBCEE3A674A5}" srcOrd="1" destOrd="0" parTransId="{CA0A0BAC-210E-42B3-B8B8-EC10499B8651}" sibTransId="{2D8C3AEC-104C-4DE8-B847-78D0C4BBFF67}"/>
    <dgm:cxn modelId="{275B08DB-1F0A-492F-B99D-BEF14964FC14}" type="presOf" srcId="{FC8BD15A-279B-4D6B-ACF1-52937914E04E}" destId="{01E1BDBE-912F-42A5-A2C9-E04A9F8D658F}" srcOrd="0" destOrd="0" presId="urn:microsoft.com/office/officeart/2005/8/layout/default"/>
    <dgm:cxn modelId="{8738ADDF-108B-482C-A312-73D8A084EA28}" type="presOf" srcId="{E3B07E29-4583-5D4A-9AE7-5950EE3965AF}" destId="{4B2EF2C0-9433-4351-AFAC-567D59C021E3}" srcOrd="0" destOrd="1" presId="urn:microsoft.com/office/officeart/2005/8/layout/default"/>
    <dgm:cxn modelId="{28E28DEB-42A4-48D6-AD5A-93D3B759AFB3}" type="presOf" srcId="{556F483A-AAC0-4BD6-BFED-A5AD3C2D82C9}" destId="{99C15E62-BA66-42C0-AB56-8F71DA812CC0}" srcOrd="0" destOrd="1" presId="urn:microsoft.com/office/officeart/2005/8/layout/default"/>
    <dgm:cxn modelId="{0E63B4F3-A6B2-40D1-8966-CB9E04C97A29}" srcId="{4A3A0D89-A62A-DA4B-8422-570863D845CA}" destId="{556F483A-AAC0-4BD6-BFED-A5AD3C2D82C9}" srcOrd="0" destOrd="0" parTransId="{5D5BA653-62F3-4D41-8ECC-DFAA2596DFE0}" sibTransId="{E3DB63B1-CFA6-45B6-9D68-2A077E6B95DB}"/>
    <dgm:cxn modelId="{693EC6F3-159F-3B4A-8D16-5514C3A2DF97}" srcId="{75A8C824-ADF5-9147-9DB7-1D873AAAF8A7}" destId="{92802248-9948-6C41-91CE-DE50C2F4F763}" srcOrd="0" destOrd="0" parTransId="{E4BE7DAE-D87B-E546-85A1-1787A24F8276}" sibTransId="{EA2CE1E6-0DC3-2D4B-860A-D16E6DCBEB50}"/>
    <dgm:cxn modelId="{0F9892F5-B901-4331-B498-826B90F6376B}" type="presOf" srcId="{4A3A0D89-A62A-DA4B-8422-570863D845CA}" destId="{99C15E62-BA66-42C0-AB56-8F71DA812CC0}" srcOrd="0" destOrd="0" presId="urn:microsoft.com/office/officeart/2005/8/layout/default"/>
    <dgm:cxn modelId="{65BCDDF6-365A-42BC-80E8-D39760040C58}" type="presOf" srcId="{75A8C824-ADF5-9147-9DB7-1D873AAAF8A7}" destId="{8A33B4AA-8C20-4A0E-A50B-27A5C27324B4}" srcOrd="0" destOrd="0" presId="urn:microsoft.com/office/officeart/2005/8/layout/default"/>
    <dgm:cxn modelId="{62C083F7-D6DF-6D4A-8D54-BFE9FBE00AEB}" srcId="{622318CB-B9C0-4A0E-8701-55B3A776EEFD}" destId="{AA7E7027-8660-4F45-B122-B237A3333464}" srcOrd="0" destOrd="0" parTransId="{2A006BF4-C795-0040-89B3-FB19AF7F7F9B}" sibTransId="{2D97248A-AA02-BD4A-AB59-EFBACEF735B9}"/>
    <dgm:cxn modelId="{D19C16FD-5B66-47EC-9583-8AB9AF4D50D5}" type="presOf" srcId="{9080D471-51F8-3547-9CD0-198B0DB2CF4F}" destId="{35B7CC64-4260-48A9-8159-EF6C5EC8A460}" srcOrd="0" destOrd="2" presId="urn:microsoft.com/office/officeart/2005/8/layout/default"/>
    <dgm:cxn modelId="{AD374DED-366A-4185-B57D-631273C464BE}" type="presParOf" srcId="{01E1BDBE-912F-42A5-A2C9-E04A9F8D658F}" destId="{4B2EF2C0-9433-4351-AFAC-567D59C021E3}" srcOrd="0" destOrd="0" presId="urn:microsoft.com/office/officeart/2005/8/layout/default"/>
    <dgm:cxn modelId="{365BD150-9C79-479D-819E-F7DB47502F8C}" type="presParOf" srcId="{01E1BDBE-912F-42A5-A2C9-E04A9F8D658F}" destId="{305413BD-96CF-483D-BB79-1CF13A2DC917}" srcOrd="1" destOrd="0" presId="urn:microsoft.com/office/officeart/2005/8/layout/default"/>
    <dgm:cxn modelId="{0260DF69-DF3B-4718-BB5A-FC68A0AF0505}" type="presParOf" srcId="{01E1BDBE-912F-42A5-A2C9-E04A9F8D658F}" destId="{7FE9FBE3-367E-4465-A2C5-0C9B965909FE}" srcOrd="2" destOrd="0" presId="urn:microsoft.com/office/officeart/2005/8/layout/default"/>
    <dgm:cxn modelId="{F58F3625-5894-4E68-A58F-C4B48A731920}" type="presParOf" srcId="{01E1BDBE-912F-42A5-A2C9-E04A9F8D658F}" destId="{5E12E7DB-78FC-4412-9854-365CB6E6997B}" srcOrd="3" destOrd="0" presId="urn:microsoft.com/office/officeart/2005/8/layout/default"/>
    <dgm:cxn modelId="{FC6EF34A-5653-4C39-8319-3E653CA01C6A}" type="presParOf" srcId="{01E1BDBE-912F-42A5-A2C9-E04A9F8D658F}" destId="{35B7CC64-4260-48A9-8159-EF6C5EC8A460}" srcOrd="4" destOrd="0" presId="urn:microsoft.com/office/officeart/2005/8/layout/default"/>
    <dgm:cxn modelId="{388457BB-4A5A-4CFA-AE63-18A67CD92D1C}" type="presParOf" srcId="{01E1BDBE-912F-42A5-A2C9-E04A9F8D658F}" destId="{516B5416-8A76-44E1-B444-AFCEDD74DCE9}" srcOrd="5" destOrd="0" presId="urn:microsoft.com/office/officeart/2005/8/layout/default"/>
    <dgm:cxn modelId="{5567AFD4-4034-4223-A863-4F42F23990A6}" type="presParOf" srcId="{01E1BDBE-912F-42A5-A2C9-E04A9F8D658F}" destId="{F17CCD24-72A9-4F2E-8F0D-9C01FF7A50AF}" srcOrd="6" destOrd="0" presId="urn:microsoft.com/office/officeart/2005/8/layout/default"/>
    <dgm:cxn modelId="{A28A5B5C-C2C5-4AE8-8186-11E95E09BC71}" type="presParOf" srcId="{01E1BDBE-912F-42A5-A2C9-E04A9F8D658F}" destId="{FCEEBB17-8213-4562-889B-FE3A7C605E05}" srcOrd="7" destOrd="0" presId="urn:microsoft.com/office/officeart/2005/8/layout/default"/>
    <dgm:cxn modelId="{EF938C0D-DD15-4346-A1B4-E92BA0A8EB64}" type="presParOf" srcId="{01E1BDBE-912F-42A5-A2C9-E04A9F8D658F}" destId="{8A33B4AA-8C20-4A0E-A50B-27A5C27324B4}" srcOrd="8" destOrd="0" presId="urn:microsoft.com/office/officeart/2005/8/layout/default"/>
    <dgm:cxn modelId="{DB4FB3AF-4C81-4C5C-8DAF-6ADF6B1BE8D0}" type="presParOf" srcId="{01E1BDBE-912F-42A5-A2C9-E04A9F8D658F}" destId="{90B7C7FB-CA5F-40F7-A7B0-8DFD7CBE6C4A}" srcOrd="9" destOrd="0" presId="urn:microsoft.com/office/officeart/2005/8/layout/default"/>
    <dgm:cxn modelId="{5BCEFBB4-AFB3-417A-ADD9-A3A2132E4CA2}" type="presParOf" srcId="{01E1BDBE-912F-42A5-A2C9-E04A9F8D658F}" destId="{99C15E62-BA66-42C0-AB56-8F71DA812CC0}" srcOrd="10" destOrd="0" presId="urn:microsoft.com/office/officeart/2005/8/layout/default"/>
    <dgm:cxn modelId="{3001F7B9-2E2F-42E8-A2F4-0589911CB302}" type="presParOf" srcId="{01E1BDBE-912F-42A5-A2C9-E04A9F8D658F}" destId="{47571502-B16C-40BA-A9E1-499F3B578850}" srcOrd="11" destOrd="0" presId="urn:microsoft.com/office/officeart/2005/8/layout/default"/>
    <dgm:cxn modelId="{23136F78-38DB-4259-865E-765806507FCE}" type="presParOf" srcId="{01E1BDBE-912F-42A5-A2C9-E04A9F8D658F}" destId="{55A7DD31-A530-4D83-8A33-8D581A4AC109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45EC8A2-7EAC-44E2-952E-9E6024CAC462}" type="doc">
      <dgm:prSet loTypeId="urn:microsoft.com/office/officeart/2005/8/layout/vList5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1FDF4A1-C6E8-4304-8897-72D4763734AF}">
      <dgm:prSet/>
      <dgm:spPr/>
      <dgm:t>
        <a:bodyPr/>
        <a:lstStyle/>
        <a:p>
          <a:r>
            <a:rPr lang="en-US"/>
            <a:t>JUnit 5</a:t>
          </a:r>
        </a:p>
      </dgm:t>
    </dgm:pt>
    <dgm:pt modelId="{3BD8FBEC-225B-41E7-A6C1-7EE3D6061519}" type="parTrans" cxnId="{51EDEF51-9787-464D-8DB3-D98FBBCDF715}">
      <dgm:prSet/>
      <dgm:spPr/>
      <dgm:t>
        <a:bodyPr/>
        <a:lstStyle/>
        <a:p>
          <a:endParaRPr lang="en-US"/>
        </a:p>
      </dgm:t>
    </dgm:pt>
    <dgm:pt modelId="{0577CE82-8FDB-47C0-991B-C43C235F683F}" type="sibTrans" cxnId="{51EDEF51-9787-464D-8DB3-D98FBBCDF715}">
      <dgm:prSet/>
      <dgm:spPr/>
      <dgm:t>
        <a:bodyPr/>
        <a:lstStyle/>
        <a:p>
          <a:endParaRPr lang="en-US"/>
        </a:p>
      </dgm:t>
    </dgm:pt>
    <dgm:pt modelId="{2D8C5F13-9279-4474-9B4A-7D53139DEB2F}">
      <dgm:prSet/>
      <dgm:spPr/>
      <dgm:t>
        <a:bodyPr/>
        <a:lstStyle/>
        <a:p>
          <a:r>
            <a:rPr lang="en-US"/>
            <a:t>Main assertion and testing framework</a:t>
          </a:r>
        </a:p>
      </dgm:t>
    </dgm:pt>
    <dgm:pt modelId="{7F0DA2B0-1948-45C2-AD23-E6C1AB0CF34C}" type="parTrans" cxnId="{C6C64214-68AD-4359-AE04-403F5D7D7B4E}">
      <dgm:prSet/>
      <dgm:spPr/>
      <dgm:t>
        <a:bodyPr/>
        <a:lstStyle/>
        <a:p>
          <a:endParaRPr lang="en-US"/>
        </a:p>
      </dgm:t>
    </dgm:pt>
    <dgm:pt modelId="{49E2C631-EF16-4E98-89BB-A773C7E379E4}" type="sibTrans" cxnId="{C6C64214-68AD-4359-AE04-403F5D7D7B4E}">
      <dgm:prSet/>
      <dgm:spPr/>
      <dgm:t>
        <a:bodyPr/>
        <a:lstStyle/>
        <a:p>
          <a:endParaRPr lang="en-US"/>
        </a:p>
      </dgm:t>
    </dgm:pt>
    <dgm:pt modelId="{9190EB28-E6B4-4B5B-BCA9-601C13BDED77}">
      <dgm:prSet/>
      <dgm:spPr/>
      <dgm:t>
        <a:bodyPr/>
        <a:lstStyle/>
        <a:p>
          <a:r>
            <a:rPr lang="en-US"/>
            <a:t>Mockito</a:t>
          </a:r>
        </a:p>
      </dgm:t>
    </dgm:pt>
    <dgm:pt modelId="{40D73A5C-843F-40B0-9B81-689A3CF41A51}" type="parTrans" cxnId="{53722A13-20EC-4F45-81D7-6DBA3BA31745}">
      <dgm:prSet/>
      <dgm:spPr/>
      <dgm:t>
        <a:bodyPr/>
        <a:lstStyle/>
        <a:p>
          <a:endParaRPr lang="en-US"/>
        </a:p>
      </dgm:t>
    </dgm:pt>
    <dgm:pt modelId="{FBCFD37A-2D04-46CD-A713-802DF871989F}" type="sibTrans" cxnId="{53722A13-20EC-4F45-81D7-6DBA3BA31745}">
      <dgm:prSet/>
      <dgm:spPr/>
      <dgm:t>
        <a:bodyPr/>
        <a:lstStyle/>
        <a:p>
          <a:endParaRPr lang="en-US"/>
        </a:p>
      </dgm:t>
    </dgm:pt>
    <dgm:pt modelId="{617060CD-499B-4D68-8CA4-6BCB1FAEFCAB}">
      <dgm:prSet/>
      <dgm:spPr/>
      <dgm:t>
        <a:bodyPr/>
        <a:lstStyle/>
        <a:p>
          <a:r>
            <a:rPr lang="en-US" dirty="0"/>
            <a:t>Object Mocking framework for Java</a:t>
          </a:r>
        </a:p>
      </dgm:t>
    </dgm:pt>
    <dgm:pt modelId="{225B477B-86B3-45D3-BB6F-1F390C61F599}" type="parTrans" cxnId="{F757F542-F051-46F8-B46C-EEC4A2D799AA}">
      <dgm:prSet/>
      <dgm:spPr/>
      <dgm:t>
        <a:bodyPr/>
        <a:lstStyle/>
        <a:p>
          <a:endParaRPr lang="en-US"/>
        </a:p>
      </dgm:t>
    </dgm:pt>
    <dgm:pt modelId="{EA75778B-B41D-47B9-9519-0BA0B76B485D}" type="sibTrans" cxnId="{F757F542-F051-46F8-B46C-EEC4A2D799AA}">
      <dgm:prSet/>
      <dgm:spPr/>
      <dgm:t>
        <a:bodyPr/>
        <a:lstStyle/>
        <a:p>
          <a:endParaRPr lang="en-US"/>
        </a:p>
      </dgm:t>
    </dgm:pt>
    <dgm:pt modelId="{FE2D9B2F-7C9F-4C0F-ABBB-4CF9DB39BAB6}">
      <dgm:prSet/>
      <dgm:spPr/>
      <dgm:t>
        <a:bodyPr/>
        <a:lstStyle/>
        <a:p>
          <a:r>
            <a:rPr lang="en-US" dirty="0"/>
            <a:t>AssertJ swing (</a:t>
          </a:r>
          <a:r>
            <a:rPr lang="en-US" dirty="0" err="1"/>
            <a:t>tokyo.northside</a:t>
          </a:r>
          <a:r>
            <a:rPr lang="en-US" dirty="0"/>
            <a:t> fork)</a:t>
          </a:r>
        </a:p>
      </dgm:t>
    </dgm:pt>
    <dgm:pt modelId="{FD1A4155-C6F5-41D1-8293-FD8E8BC1F277}" type="parTrans" cxnId="{363EABE3-6925-4671-8B9D-A914F9E9CF17}">
      <dgm:prSet/>
      <dgm:spPr/>
      <dgm:t>
        <a:bodyPr/>
        <a:lstStyle/>
        <a:p>
          <a:endParaRPr lang="en-US"/>
        </a:p>
      </dgm:t>
    </dgm:pt>
    <dgm:pt modelId="{933F50AB-12E9-4250-BB93-3FBBBD5700D6}" type="sibTrans" cxnId="{363EABE3-6925-4671-8B9D-A914F9E9CF17}">
      <dgm:prSet/>
      <dgm:spPr/>
      <dgm:t>
        <a:bodyPr/>
        <a:lstStyle/>
        <a:p>
          <a:endParaRPr lang="en-US"/>
        </a:p>
      </dgm:t>
    </dgm:pt>
    <dgm:pt modelId="{EB7DD522-DB7C-47EC-8CC1-DC859D3E2FE5}">
      <dgm:prSet/>
      <dgm:spPr/>
      <dgm:t>
        <a:bodyPr/>
        <a:lstStyle/>
        <a:p>
          <a:r>
            <a:rPr lang="en-US" dirty="0"/>
            <a:t>UI testing component</a:t>
          </a:r>
        </a:p>
      </dgm:t>
    </dgm:pt>
    <dgm:pt modelId="{0FEA1ACE-F5A1-4BF9-A12C-68ACB8F5CB08}" type="parTrans" cxnId="{D937B770-2C72-4DE0-AD5D-13BCA005A081}">
      <dgm:prSet/>
      <dgm:spPr/>
      <dgm:t>
        <a:bodyPr/>
        <a:lstStyle/>
        <a:p>
          <a:endParaRPr lang="en-US"/>
        </a:p>
      </dgm:t>
    </dgm:pt>
    <dgm:pt modelId="{35BC7FB6-A302-44D1-9F0E-F582A0B1DA8E}" type="sibTrans" cxnId="{D937B770-2C72-4DE0-AD5D-13BCA005A081}">
      <dgm:prSet/>
      <dgm:spPr/>
      <dgm:t>
        <a:bodyPr/>
        <a:lstStyle/>
        <a:p>
          <a:endParaRPr lang="en-US"/>
        </a:p>
      </dgm:t>
    </dgm:pt>
    <dgm:pt modelId="{8213E95F-7AEB-436D-8BDD-EE14C86496EE}">
      <dgm:prSet/>
      <dgm:spPr/>
      <dgm:t>
        <a:bodyPr/>
        <a:lstStyle/>
        <a:p>
          <a:r>
            <a:rPr lang="en-US" dirty="0"/>
            <a:t>My Hands</a:t>
          </a:r>
        </a:p>
        <a:p>
          <a:r>
            <a:rPr lang="en-US" dirty="0"/>
            <a:t>(Manual Testing)</a:t>
          </a:r>
        </a:p>
      </dgm:t>
    </dgm:pt>
    <dgm:pt modelId="{28FF087B-D90C-4A13-8032-FA476310A2DD}" type="parTrans" cxnId="{D13A22EF-BE0D-4E56-AE3A-22FC51632D09}">
      <dgm:prSet/>
      <dgm:spPr/>
      <dgm:t>
        <a:bodyPr/>
        <a:lstStyle/>
        <a:p>
          <a:endParaRPr lang="en-US"/>
        </a:p>
      </dgm:t>
    </dgm:pt>
    <dgm:pt modelId="{D06D6267-A548-4944-96AD-56857D641D2C}" type="sibTrans" cxnId="{D13A22EF-BE0D-4E56-AE3A-22FC51632D09}">
      <dgm:prSet/>
      <dgm:spPr/>
      <dgm:t>
        <a:bodyPr/>
        <a:lstStyle/>
        <a:p>
          <a:endParaRPr lang="en-US"/>
        </a:p>
      </dgm:t>
    </dgm:pt>
    <dgm:pt modelId="{3426B399-5FD1-4E06-8263-63924DF2C064}">
      <dgm:prSet/>
      <dgm:spPr/>
      <dgm:t>
        <a:bodyPr/>
        <a:lstStyle/>
        <a:p>
          <a:r>
            <a:rPr lang="en-US" dirty="0"/>
            <a:t>Click, drag, and see if I destroyed something! </a:t>
          </a:r>
        </a:p>
      </dgm:t>
    </dgm:pt>
    <dgm:pt modelId="{7D006768-0E32-48F1-B94D-9F7678B206DA}" type="parTrans" cxnId="{080E8A4F-C520-423A-8ABE-94B87AD35E02}">
      <dgm:prSet/>
      <dgm:spPr/>
      <dgm:t>
        <a:bodyPr/>
        <a:lstStyle/>
        <a:p>
          <a:endParaRPr lang="en-US"/>
        </a:p>
      </dgm:t>
    </dgm:pt>
    <dgm:pt modelId="{0BBC9DBF-A860-443B-8D4B-5520CBEB4559}" type="sibTrans" cxnId="{080E8A4F-C520-423A-8ABE-94B87AD35E02}">
      <dgm:prSet/>
      <dgm:spPr/>
      <dgm:t>
        <a:bodyPr/>
        <a:lstStyle/>
        <a:p>
          <a:endParaRPr lang="en-US"/>
        </a:p>
      </dgm:t>
    </dgm:pt>
    <dgm:pt modelId="{B38E5550-63A7-4BC1-83AE-CCF16101FB55}" type="pres">
      <dgm:prSet presAssocID="{C45EC8A2-7EAC-44E2-952E-9E6024CAC462}" presName="Name0" presStyleCnt="0">
        <dgm:presLayoutVars>
          <dgm:dir/>
          <dgm:animLvl val="lvl"/>
          <dgm:resizeHandles val="exact"/>
        </dgm:presLayoutVars>
      </dgm:prSet>
      <dgm:spPr/>
    </dgm:pt>
    <dgm:pt modelId="{AD84144B-6B64-41FC-907F-65DAB2A6D295}" type="pres">
      <dgm:prSet presAssocID="{D1FDF4A1-C6E8-4304-8897-72D4763734AF}" presName="linNode" presStyleCnt="0"/>
      <dgm:spPr/>
    </dgm:pt>
    <dgm:pt modelId="{243C0860-9BF0-49C7-920D-C6E009E201E8}" type="pres">
      <dgm:prSet presAssocID="{D1FDF4A1-C6E8-4304-8897-72D4763734AF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F7EFEAEC-3C89-4BA5-8BE8-C941B7C42D8E}" type="pres">
      <dgm:prSet presAssocID="{D1FDF4A1-C6E8-4304-8897-72D4763734AF}" presName="descendantText" presStyleLbl="alignAccFollowNode1" presStyleIdx="0" presStyleCnt="4">
        <dgm:presLayoutVars>
          <dgm:bulletEnabled val="1"/>
        </dgm:presLayoutVars>
      </dgm:prSet>
      <dgm:spPr/>
    </dgm:pt>
    <dgm:pt modelId="{DDA5D2E2-1BC9-405F-BD3C-F415DA8CA2AA}" type="pres">
      <dgm:prSet presAssocID="{0577CE82-8FDB-47C0-991B-C43C235F683F}" presName="sp" presStyleCnt="0"/>
      <dgm:spPr/>
    </dgm:pt>
    <dgm:pt modelId="{6342DC68-D659-4EFB-A845-D37EF2DD16B9}" type="pres">
      <dgm:prSet presAssocID="{9190EB28-E6B4-4B5B-BCA9-601C13BDED77}" presName="linNode" presStyleCnt="0"/>
      <dgm:spPr/>
    </dgm:pt>
    <dgm:pt modelId="{C724D882-A4C5-47DA-8AC9-CE7404435C40}" type="pres">
      <dgm:prSet presAssocID="{9190EB28-E6B4-4B5B-BCA9-601C13BDED77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831BA0BF-EECA-4312-8C78-275EFEA0A0B6}" type="pres">
      <dgm:prSet presAssocID="{9190EB28-E6B4-4B5B-BCA9-601C13BDED77}" presName="descendantText" presStyleLbl="alignAccFollowNode1" presStyleIdx="1" presStyleCnt="4">
        <dgm:presLayoutVars>
          <dgm:bulletEnabled val="1"/>
        </dgm:presLayoutVars>
      </dgm:prSet>
      <dgm:spPr/>
    </dgm:pt>
    <dgm:pt modelId="{25ABE0EC-2700-4703-969E-2CF6113376F9}" type="pres">
      <dgm:prSet presAssocID="{FBCFD37A-2D04-46CD-A713-802DF871989F}" presName="sp" presStyleCnt="0"/>
      <dgm:spPr/>
    </dgm:pt>
    <dgm:pt modelId="{87ADAE59-EED1-45DB-97F9-20E4230B6CA1}" type="pres">
      <dgm:prSet presAssocID="{FE2D9B2F-7C9F-4C0F-ABBB-4CF9DB39BAB6}" presName="linNode" presStyleCnt="0"/>
      <dgm:spPr/>
    </dgm:pt>
    <dgm:pt modelId="{25249D89-C694-46E2-AE0A-30E813216116}" type="pres">
      <dgm:prSet presAssocID="{FE2D9B2F-7C9F-4C0F-ABBB-4CF9DB39BAB6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F4A4122F-C2BF-46C7-84A8-4E36C8C98512}" type="pres">
      <dgm:prSet presAssocID="{FE2D9B2F-7C9F-4C0F-ABBB-4CF9DB39BAB6}" presName="descendantText" presStyleLbl="alignAccFollowNode1" presStyleIdx="2" presStyleCnt="4">
        <dgm:presLayoutVars>
          <dgm:bulletEnabled val="1"/>
        </dgm:presLayoutVars>
      </dgm:prSet>
      <dgm:spPr/>
    </dgm:pt>
    <dgm:pt modelId="{87D0517A-47E8-4601-BE01-0F0981712A60}" type="pres">
      <dgm:prSet presAssocID="{933F50AB-12E9-4250-BB93-3FBBBD5700D6}" presName="sp" presStyleCnt="0"/>
      <dgm:spPr/>
    </dgm:pt>
    <dgm:pt modelId="{E97ECCBA-0FD8-4DB2-934F-F77BEDFC7AD4}" type="pres">
      <dgm:prSet presAssocID="{8213E95F-7AEB-436D-8BDD-EE14C86496EE}" presName="linNode" presStyleCnt="0"/>
      <dgm:spPr/>
    </dgm:pt>
    <dgm:pt modelId="{C2572C0E-41D7-44D6-97FA-843FA9534E7B}" type="pres">
      <dgm:prSet presAssocID="{8213E95F-7AEB-436D-8BDD-EE14C86496EE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8A4DDC8E-F43B-4F9B-809D-DAAA1C9E7963}" type="pres">
      <dgm:prSet presAssocID="{8213E95F-7AEB-436D-8BDD-EE14C86496EE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68087A12-A7BB-4ADD-A5FC-AE0E2222A6E4}" type="presOf" srcId="{9190EB28-E6B4-4B5B-BCA9-601C13BDED77}" destId="{C724D882-A4C5-47DA-8AC9-CE7404435C40}" srcOrd="0" destOrd="0" presId="urn:microsoft.com/office/officeart/2005/8/layout/vList5"/>
    <dgm:cxn modelId="{53722A13-20EC-4F45-81D7-6DBA3BA31745}" srcId="{C45EC8A2-7EAC-44E2-952E-9E6024CAC462}" destId="{9190EB28-E6B4-4B5B-BCA9-601C13BDED77}" srcOrd="1" destOrd="0" parTransId="{40D73A5C-843F-40B0-9B81-689A3CF41A51}" sibTransId="{FBCFD37A-2D04-46CD-A713-802DF871989F}"/>
    <dgm:cxn modelId="{C6C64214-68AD-4359-AE04-403F5D7D7B4E}" srcId="{D1FDF4A1-C6E8-4304-8897-72D4763734AF}" destId="{2D8C5F13-9279-4474-9B4A-7D53139DEB2F}" srcOrd="0" destOrd="0" parTransId="{7F0DA2B0-1948-45C2-AD23-E6C1AB0CF34C}" sibTransId="{49E2C631-EF16-4E98-89BB-A773C7E379E4}"/>
    <dgm:cxn modelId="{07F6ED28-7A0B-4EDC-8B47-A1CFFA5B72A7}" type="presOf" srcId="{617060CD-499B-4D68-8CA4-6BCB1FAEFCAB}" destId="{831BA0BF-EECA-4312-8C78-275EFEA0A0B6}" srcOrd="0" destOrd="0" presId="urn:microsoft.com/office/officeart/2005/8/layout/vList5"/>
    <dgm:cxn modelId="{83ACA02B-E8F9-4D7C-939B-38F8B74D96E1}" type="presOf" srcId="{C45EC8A2-7EAC-44E2-952E-9E6024CAC462}" destId="{B38E5550-63A7-4BC1-83AE-CCF16101FB55}" srcOrd="0" destOrd="0" presId="urn:microsoft.com/office/officeart/2005/8/layout/vList5"/>
    <dgm:cxn modelId="{9437032F-1D76-42A4-BF05-C8E5EE71BCD8}" type="presOf" srcId="{FE2D9B2F-7C9F-4C0F-ABBB-4CF9DB39BAB6}" destId="{25249D89-C694-46E2-AE0A-30E813216116}" srcOrd="0" destOrd="0" presId="urn:microsoft.com/office/officeart/2005/8/layout/vList5"/>
    <dgm:cxn modelId="{20718C37-5EB5-4B42-B137-2004AE5B16F2}" type="presOf" srcId="{8213E95F-7AEB-436D-8BDD-EE14C86496EE}" destId="{C2572C0E-41D7-44D6-97FA-843FA9534E7B}" srcOrd="0" destOrd="0" presId="urn:microsoft.com/office/officeart/2005/8/layout/vList5"/>
    <dgm:cxn modelId="{F757F542-F051-46F8-B46C-EEC4A2D799AA}" srcId="{9190EB28-E6B4-4B5B-BCA9-601C13BDED77}" destId="{617060CD-499B-4D68-8CA4-6BCB1FAEFCAB}" srcOrd="0" destOrd="0" parTransId="{225B477B-86B3-45D3-BB6F-1F390C61F599}" sibTransId="{EA75778B-B41D-47B9-9519-0BA0B76B485D}"/>
    <dgm:cxn modelId="{DBA09863-E471-455D-964B-8C319230D238}" type="presOf" srcId="{3426B399-5FD1-4E06-8263-63924DF2C064}" destId="{8A4DDC8E-F43B-4F9B-809D-DAAA1C9E7963}" srcOrd="0" destOrd="0" presId="urn:microsoft.com/office/officeart/2005/8/layout/vList5"/>
    <dgm:cxn modelId="{84EC1546-887F-4261-AC5E-34F8BF43641C}" type="presOf" srcId="{D1FDF4A1-C6E8-4304-8897-72D4763734AF}" destId="{243C0860-9BF0-49C7-920D-C6E009E201E8}" srcOrd="0" destOrd="0" presId="urn:microsoft.com/office/officeart/2005/8/layout/vList5"/>
    <dgm:cxn modelId="{080E8A4F-C520-423A-8ABE-94B87AD35E02}" srcId="{8213E95F-7AEB-436D-8BDD-EE14C86496EE}" destId="{3426B399-5FD1-4E06-8263-63924DF2C064}" srcOrd="0" destOrd="0" parTransId="{7D006768-0E32-48F1-B94D-9F7678B206DA}" sibTransId="{0BBC9DBF-A860-443B-8D4B-5520CBEB4559}"/>
    <dgm:cxn modelId="{D937B770-2C72-4DE0-AD5D-13BCA005A081}" srcId="{FE2D9B2F-7C9F-4C0F-ABBB-4CF9DB39BAB6}" destId="{EB7DD522-DB7C-47EC-8CC1-DC859D3E2FE5}" srcOrd="0" destOrd="0" parTransId="{0FEA1ACE-F5A1-4BF9-A12C-68ACB8F5CB08}" sibTransId="{35BC7FB6-A302-44D1-9F0E-F582A0B1DA8E}"/>
    <dgm:cxn modelId="{51EDEF51-9787-464D-8DB3-D98FBBCDF715}" srcId="{C45EC8A2-7EAC-44E2-952E-9E6024CAC462}" destId="{D1FDF4A1-C6E8-4304-8897-72D4763734AF}" srcOrd="0" destOrd="0" parTransId="{3BD8FBEC-225B-41E7-A6C1-7EE3D6061519}" sibTransId="{0577CE82-8FDB-47C0-991B-C43C235F683F}"/>
    <dgm:cxn modelId="{FC9C24BB-50F5-488E-94FE-2B72F38B1AC3}" type="presOf" srcId="{2D8C5F13-9279-4474-9B4A-7D53139DEB2F}" destId="{F7EFEAEC-3C89-4BA5-8BE8-C941B7C42D8E}" srcOrd="0" destOrd="0" presId="urn:microsoft.com/office/officeart/2005/8/layout/vList5"/>
    <dgm:cxn modelId="{C2290DCA-ADF4-4E5B-8C82-BFE92D30FA1F}" type="presOf" srcId="{EB7DD522-DB7C-47EC-8CC1-DC859D3E2FE5}" destId="{F4A4122F-C2BF-46C7-84A8-4E36C8C98512}" srcOrd="0" destOrd="0" presId="urn:microsoft.com/office/officeart/2005/8/layout/vList5"/>
    <dgm:cxn modelId="{363EABE3-6925-4671-8B9D-A914F9E9CF17}" srcId="{C45EC8A2-7EAC-44E2-952E-9E6024CAC462}" destId="{FE2D9B2F-7C9F-4C0F-ABBB-4CF9DB39BAB6}" srcOrd="2" destOrd="0" parTransId="{FD1A4155-C6F5-41D1-8293-FD8E8BC1F277}" sibTransId="{933F50AB-12E9-4250-BB93-3FBBBD5700D6}"/>
    <dgm:cxn modelId="{D13A22EF-BE0D-4E56-AE3A-22FC51632D09}" srcId="{C45EC8A2-7EAC-44E2-952E-9E6024CAC462}" destId="{8213E95F-7AEB-436D-8BDD-EE14C86496EE}" srcOrd="3" destOrd="0" parTransId="{28FF087B-D90C-4A13-8032-FA476310A2DD}" sibTransId="{D06D6267-A548-4944-96AD-56857D641D2C}"/>
    <dgm:cxn modelId="{B2289A8E-A806-46B5-A163-0B5D8F24B496}" type="presParOf" srcId="{B38E5550-63A7-4BC1-83AE-CCF16101FB55}" destId="{AD84144B-6B64-41FC-907F-65DAB2A6D295}" srcOrd="0" destOrd="0" presId="urn:microsoft.com/office/officeart/2005/8/layout/vList5"/>
    <dgm:cxn modelId="{19EC3D26-0A93-4860-8152-37D02EAE06E0}" type="presParOf" srcId="{AD84144B-6B64-41FC-907F-65DAB2A6D295}" destId="{243C0860-9BF0-49C7-920D-C6E009E201E8}" srcOrd="0" destOrd="0" presId="urn:microsoft.com/office/officeart/2005/8/layout/vList5"/>
    <dgm:cxn modelId="{56EDFBE1-9EFB-497A-A8F6-BC7EF674EDF6}" type="presParOf" srcId="{AD84144B-6B64-41FC-907F-65DAB2A6D295}" destId="{F7EFEAEC-3C89-4BA5-8BE8-C941B7C42D8E}" srcOrd="1" destOrd="0" presId="urn:microsoft.com/office/officeart/2005/8/layout/vList5"/>
    <dgm:cxn modelId="{D5C15EB1-E3FF-4022-9892-ACEB36CB8134}" type="presParOf" srcId="{B38E5550-63A7-4BC1-83AE-CCF16101FB55}" destId="{DDA5D2E2-1BC9-405F-BD3C-F415DA8CA2AA}" srcOrd="1" destOrd="0" presId="urn:microsoft.com/office/officeart/2005/8/layout/vList5"/>
    <dgm:cxn modelId="{1355A363-E69A-4AD0-B0AE-F39A02F50366}" type="presParOf" srcId="{B38E5550-63A7-4BC1-83AE-CCF16101FB55}" destId="{6342DC68-D659-4EFB-A845-D37EF2DD16B9}" srcOrd="2" destOrd="0" presId="urn:microsoft.com/office/officeart/2005/8/layout/vList5"/>
    <dgm:cxn modelId="{4FC8EB85-6E6D-432E-8D8C-3744AABD9BD4}" type="presParOf" srcId="{6342DC68-D659-4EFB-A845-D37EF2DD16B9}" destId="{C724D882-A4C5-47DA-8AC9-CE7404435C40}" srcOrd="0" destOrd="0" presId="urn:microsoft.com/office/officeart/2005/8/layout/vList5"/>
    <dgm:cxn modelId="{83290C97-6EFD-4BFD-B070-8C16B4FC2CFE}" type="presParOf" srcId="{6342DC68-D659-4EFB-A845-D37EF2DD16B9}" destId="{831BA0BF-EECA-4312-8C78-275EFEA0A0B6}" srcOrd="1" destOrd="0" presId="urn:microsoft.com/office/officeart/2005/8/layout/vList5"/>
    <dgm:cxn modelId="{57F7A982-3519-4116-8936-B55AF0904BA6}" type="presParOf" srcId="{B38E5550-63A7-4BC1-83AE-CCF16101FB55}" destId="{25ABE0EC-2700-4703-969E-2CF6113376F9}" srcOrd="3" destOrd="0" presId="urn:microsoft.com/office/officeart/2005/8/layout/vList5"/>
    <dgm:cxn modelId="{C88B6FFA-F2D2-4A91-BC2E-5EDFAC385347}" type="presParOf" srcId="{B38E5550-63A7-4BC1-83AE-CCF16101FB55}" destId="{87ADAE59-EED1-45DB-97F9-20E4230B6CA1}" srcOrd="4" destOrd="0" presId="urn:microsoft.com/office/officeart/2005/8/layout/vList5"/>
    <dgm:cxn modelId="{0233EC6D-2634-47B9-90F3-012019D51F0B}" type="presParOf" srcId="{87ADAE59-EED1-45DB-97F9-20E4230B6CA1}" destId="{25249D89-C694-46E2-AE0A-30E813216116}" srcOrd="0" destOrd="0" presId="urn:microsoft.com/office/officeart/2005/8/layout/vList5"/>
    <dgm:cxn modelId="{73678E7D-34D7-445D-8661-FA87BAF73F16}" type="presParOf" srcId="{87ADAE59-EED1-45DB-97F9-20E4230B6CA1}" destId="{F4A4122F-C2BF-46C7-84A8-4E36C8C98512}" srcOrd="1" destOrd="0" presId="urn:microsoft.com/office/officeart/2005/8/layout/vList5"/>
    <dgm:cxn modelId="{C3E546CA-E8B5-4524-B4E2-06A7C21B0DF9}" type="presParOf" srcId="{B38E5550-63A7-4BC1-83AE-CCF16101FB55}" destId="{87D0517A-47E8-4601-BE01-0F0981712A60}" srcOrd="5" destOrd="0" presId="urn:microsoft.com/office/officeart/2005/8/layout/vList5"/>
    <dgm:cxn modelId="{F1FC948D-6954-4665-99D0-CB4932EACEF8}" type="presParOf" srcId="{B38E5550-63A7-4BC1-83AE-CCF16101FB55}" destId="{E97ECCBA-0FD8-4DB2-934F-F77BEDFC7AD4}" srcOrd="6" destOrd="0" presId="urn:microsoft.com/office/officeart/2005/8/layout/vList5"/>
    <dgm:cxn modelId="{18A3CFE2-143B-4F9C-B365-5BB07F59DC20}" type="presParOf" srcId="{E97ECCBA-0FD8-4DB2-934F-F77BEDFC7AD4}" destId="{C2572C0E-41D7-44D6-97FA-843FA9534E7B}" srcOrd="0" destOrd="0" presId="urn:microsoft.com/office/officeart/2005/8/layout/vList5"/>
    <dgm:cxn modelId="{957B745C-89BE-46FF-A1A3-3F5A5E27B721}" type="presParOf" srcId="{E97ECCBA-0FD8-4DB2-934F-F77BEDFC7AD4}" destId="{8A4DDC8E-F43B-4F9B-809D-DAAA1C9E7963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F3034AD-7160-4BAD-A86A-5646FE72F9C1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0664725-2FF5-46F3-8121-0A9616B83E63}">
      <dgm:prSet/>
      <dgm:spPr/>
      <dgm:t>
        <a:bodyPr/>
        <a:lstStyle/>
        <a:p>
          <a:pPr>
            <a:defRPr cap="all"/>
          </a:pPr>
          <a:r>
            <a:rPr lang="en-US" b="1" dirty="0"/>
            <a:t>Mix of manual and automated regression testing covering:</a:t>
          </a:r>
        </a:p>
      </dgm:t>
    </dgm:pt>
    <dgm:pt modelId="{BEF879B6-D3F9-4E60-B6C5-478C4CFA1945}" type="parTrans" cxnId="{C58D975E-25F3-4104-964F-A43CD7F03EAE}">
      <dgm:prSet/>
      <dgm:spPr/>
      <dgm:t>
        <a:bodyPr/>
        <a:lstStyle/>
        <a:p>
          <a:endParaRPr lang="en-US"/>
        </a:p>
      </dgm:t>
    </dgm:pt>
    <dgm:pt modelId="{4CC32791-61D0-462B-8119-09566208470F}" type="sibTrans" cxnId="{C58D975E-25F3-4104-964F-A43CD7F03EAE}">
      <dgm:prSet/>
      <dgm:spPr/>
      <dgm:t>
        <a:bodyPr/>
        <a:lstStyle/>
        <a:p>
          <a:endParaRPr lang="en-US"/>
        </a:p>
      </dgm:t>
    </dgm:pt>
    <dgm:pt modelId="{C5C0516B-EC45-4238-B79A-AFFA157D2033}">
      <dgm:prSet/>
      <dgm:spPr/>
      <dgm:t>
        <a:bodyPr/>
        <a:lstStyle/>
        <a:p>
          <a:pPr algn="ctr">
            <a:defRPr cap="all"/>
          </a:pPr>
          <a:r>
            <a:rPr lang="en-US" dirty="0"/>
            <a:t>- Methods being called</a:t>
          </a:r>
        </a:p>
        <a:p>
          <a:pPr algn="ctr">
            <a:defRPr cap="all"/>
          </a:pPr>
          <a:r>
            <a:rPr lang="en-US" dirty="0"/>
            <a:t>And functioning when called</a:t>
          </a:r>
        </a:p>
        <a:p>
          <a:pPr algn="ctr">
            <a:defRPr cap="all"/>
          </a:pPr>
          <a:r>
            <a:rPr lang="en-US" dirty="0"/>
            <a:t>-Cyclomatic Complexity for core functions</a:t>
          </a:r>
        </a:p>
        <a:p>
          <a:pPr algn="ctr">
            <a:defRPr cap="all"/>
          </a:pPr>
          <a:r>
            <a:rPr lang="en-US" dirty="0"/>
            <a:t>- UI interactions both manual and automated</a:t>
          </a:r>
        </a:p>
        <a:p>
          <a:pPr algn="ctr">
            <a:defRPr cap="all"/>
          </a:pPr>
          <a:r>
            <a:rPr lang="en-US" dirty="0"/>
            <a:t>- Queue interactions</a:t>
          </a:r>
        </a:p>
        <a:p>
          <a:pPr algn="ctr"/>
          <a:endParaRPr lang="en-US" dirty="0"/>
        </a:p>
      </dgm:t>
    </dgm:pt>
    <dgm:pt modelId="{1037E030-04FD-47AB-B149-2A17C4482F8A}" type="parTrans" cxnId="{92DB9BB6-2EC4-4E37-B093-BC93606D04C8}">
      <dgm:prSet/>
      <dgm:spPr/>
      <dgm:t>
        <a:bodyPr/>
        <a:lstStyle/>
        <a:p>
          <a:endParaRPr lang="en-US"/>
        </a:p>
      </dgm:t>
    </dgm:pt>
    <dgm:pt modelId="{3CEA2154-1385-4220-B2F7-80160EB790F8}" type="sibTrans" cxnId="{92DB9BB6-2EC4-4E37-B093-BC93606D04C8}">
      <dgm:prSet/>
      <dgm:spPr/>
      <dgm:t>
        <a:bodyPr/>
        <a:lstStyle/>
        <a:p>
          <a:endParaRPr lang="en-US"/>
        </a:p>
      </dgm:t>
    </dgm:pt>
    <dgm:pt modelId="{5B32F89C-647A-4C1B-930F-A406D64591DB}" type="pres">
      <dgm:prSet presAssocID="{AF3034AD-7160-4BAD-A86A-5646FE72F9C1}" presName="Name0" presStyleCnt="0">
        <dgm:presLayoutVars>
          <dgm:dir/>
          <dgm:resizeHandles val="exact"/>
        </dgm:presLayoutVars>
      </dgm:prSet>
      <dgm:spPr/>
    </dgm:pt>
    <dgm:pt modelId="{AC5DF4F1-8FAC-45FB-ABDD-F69E37E26CC8}" type="pres">
      <dgm:prSet presAssocID="{30664725-2FF5-46F3-8121-0A9616B83E63}" presName="node" presStyleLbl="node1" presStyleIdx="0" presStyleCnt="2">
        <dgm:presLayoutVars>
          <dgm:bulletEnabled val="1"/>
        </dgm:presLayoutVars>
      </dgm:prSet>
      <dgm:spPr/>
    </dgm:pt>
    <dgm:pt modelId="{CE3BD456-A446-4F44-9C08-03034FF32FE7}" type="pres">
      <dgm:prSet presAssocID="{4CC32791-61D0-462B-8119-09566208470F}" presName="sibTrans" presStyleLbl="sibTrans1D1" presStyleIdx="0" presStyleCnt="1"/>
      <dgm:spPr/>
    </dgm:pt>
    <dgm:pt modelId="{0CFBCB1B-00B5-47A4-B0B5-AE1C191A287D}" type="pres">
      <dgm:prSet presAssocID="{4CC32791-61D0-462B-8119-09566208470F}" presName="connectorText" presStyleLbl="sibTrans1D1" presStyleIdx="0" presStyleCnt="1"/>
      <dgm:spPr/>
    </dgm:pt>
    <dgm:pt modelId="{5D787118-D9B9-497A-8552-5A86EA610785}" type="pres">
      <dgm:prSet presAssocID="{C5C0516B-EC45-4238-B79A-AFFA157D2033}" presName="node" presStyleLbl="node1" presStyleIdx="1" presStyleCnt="2">
        <dgm:presLayoutVars>
          <dgm:bulletEnabled val="1"/>
        </dgm:presLayoutVars>
      </dgm:prSet>
      <dgm:spPr/>
    </dgm:pt>
  </dgm:ptLst>
  <dgm:cxnLst>
    <dgm:cxn modelId="{7695DF09-7D9F-4CB6-842B-F01EB3B579FC}" type="presOf" srcId="{30664725-2FF5-46F3-8121-0A9616B83E63}" destId="{AC5DF4F1-8FAC-45FB-ABDD-F69E37E26CC8}" srcOrd="0" destOrd="0" presId="urn:microsoft.com/office/officeart/2016/7/layout/RepeatingBendingProcessNew"/>
    <dgm:cxn modelId="{EEE2692D-D915-4247-ACC9-88E8C7C52C7A}" type="presOf" srcId="{4CC32791-61D0-462B-8119-09566208470F}" destId="{0CFBCB1B-00B5-47A4-B0B5-AE1C191A287D}" srcOrd="1" destOrd="0" presId="urn:microsoft.com/office/officeart/2016/7/layout/RepeatingBendingProcessNew"/>
    <dgm:cxn modelId="{C58D975E-25F3-4104-964F-A43CD7F03EAE}" srcId="{AF3034AD-7160-4BAD-A86A-5646FE72F9C1}" destId="{30664725-2FF5-46F3-8121-0A9616B83E63}" srcOrd="0" destOrd="0" parTransId="{BEF879B6-D3F9-4E60-B6C5-478C4CFA1945}" sibTransId="{4CC32791-61D0-462B-8119-09566208470F}"/>
    <dgm:cxn modelId="{6006D078-38AB-43B3-9CDC-E037B180E415}" type="presOf" srcId="{AF3034AD-7160-4BAD-A86A-5646FE72F9C1}" destId="{5B32F89C-647A-4C1B-930F-A406D64591DB}" srcOrd="0" destOrd="0" presId="urn:microsoft.com/office/officeart/2016/7/layout/RepeatingBendingProcessNew"/>
    <dgm:cxn modelId="{DE19DF96-59E1-49FC-8B70-2BD818E35ACF}" type="presOf" srcId="{4CC32791-61D0-462B-8119-09566208470F}" destId="{CE3BD456-A446-4F44-9C08-03034FF32FE7}" srcOrd="0" destOrd="0" presId="urn:microsoft.com/office/officeart/2016/7/layout/RepeatingBendingProcessNew"/>
    <dgm:cxn modelId="{E6C301AA-D1AB-431B-9033-DDD66D3D0479}" type="presOf" srcId="{C5C0516B-EC45-4238-B79A-AFFA157D2033}" destId="{5D787118-D9B9-497A-8552-5A86EA610785}" srcOrd="0" destOrd="0" presId="urn:microsoft.com/office/officeart/2016/7/layout/RepeatingBendingProcessNew"/>
    <dgm:cxn modelId="{92DB9BB6-2EC4-4E37-B093-BC93606D04C8}" srcId="{AF3034AD-7160-4BAD-A86A-5646FE72F9C1}" destId="{C5C0516B-EC45-4238-B79A-AFFA157D2033}" srcOrd="1" destOrd="0" parTransId="{1037E030-04FD-47AB-B149-2A17C4482F8A}" sibTransId="{3CEA2154-1385-4220-B2F7-80160EB790F8}"/>
    <dgm:cxn modelId="{11FB7AA7-7B00-4D41-A1A7-AC62E4D60ABA}" type="presParOf" srcId="{5B32F89C-647A-4C1B-930F-A406D64591DB}" destId="{AC5DF4F1-8FAC-45FB-ABDD-F69E37E26CC8}" srcOrd="0" destOrd="0" presId="urn:microsoft.com/office/officeart/2016/7/layout/RepeatingBendingProcessNew"/>
    <dgm:cxn modelId="{9EAC444D-70C7-4D76-AA25-39A275A43029}" type="presParOf" srcId="{5B32F89C-647A-4C1B-930F-A406D64591DB}" destId="{CE3BD456-A446-4F44-9C08-03034FF32FE7}" srcOrd="1" destOrd="0" presId="urn:microsoft.com/office/officeart/2016/7/layout/RepeatingBendingProcessNew"/>
    <dgm:cxn modelId="{C95595C5-EE1D-4C43-A134-50B08A458EA9}" type="presParOf" srcId="{CE3BD456-A446-4F44-9C08-03034FF32FE7}" destId="{0CFBCB1B-00B5-47A4-B0B5-AE1C191A287D}" srcOrd="0" destOrd="0" presId="urn:microsoft.com/office/officeart/2016/7/layout/RepeatingBendingProcessNew"/>
    <dgm:cxn modelId="{2D064647-3DB6-4B7B-A773-7478FE62A1F3}" type="presParOf" srcId="{5B32F89C-647A-4C1B-930F-A406D64591DB}" destId="{5D787118-D9B9-497A-8552-5A86EA610785}" srcOrd="2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A0D9460-60A5-43FB-8EEB-169678DCF17E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9293D9A5-A838-4FF7-B7FA-1392BA05141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Maven Library Navigation</a:t>
          </a:r>
        </a:p>
      </dgm:t>
    </dgm:pt>
    <dgm:pt modelId="{1284BEC6-A284-407F-864B-846B66E8FD74}" type="parTrans" cxnId="{A9694BB0-31E5-488A-9CBB-1B0554E80D79}">
      <dgm:prSet/>
      <dgm:spPr/>
      <dgm:t>
        <a:bodyPr/>
        <a:lstStyle/>
        <a:p>
          <a:endParaRPr lang="en-US"/>
        </a:p>
      </dgm:t>
    </dgm:pt>
    <dgm:pt modelId="{1A574DF8-852B-4BC4-A02D-19F09F9F1A18}" type="sibTrans" cxnId="{A9694BB0-31E5-488A-9CBB-1B0554E80D79}">
      <dgm:prSet/>
      <dgm:spPr/>
      <dgm:t>
        <a:bodyPr/>
        <a:lstStyle/>
        <a:p>
          <a:endParaRPr lang="en-US"/>
        </a:p>
      </dgm:t>
    </dgm:pt>
    <dgm:pt modelId="{5E5720C6-E9CC-4C27-B43D-26BCBE4A46B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Radio Plugin Support</a:t>
          </a:r>
        </a:p>
      </dgm:t>
    </dgm:pt>
    <dgm:pt modelId="{0A7E0B6B-B100-461F-8314-B6BD1A9E3369}" type="parTrans" cxnId="{E7AE1459-4E53-4CBD-9313-DF29715991C6}">
      <dgm:prSet/>
      <dgm:spPr/>
      <dgm:t>
        <a:bodyPr/>
        <a:lstStyle/>
        <a:p>
          <a:endParaRPr lang="en-US"/>
        </a:p>
      </dgm:t>
    </dgm:pt>
    <dgm:pt modelId="{E0047B17-4693-4667-8D11-7F7B5CD79782}" type="sibTrans" cxnId="{E7AE1459-4E53-4CBD-9313-DF29715991C6}">
      <dgm:prSet/>
      <dgm:spPr/>
      <dgm:t>
        <a:bodyPr/>
        <a:lstStyle/>
        <a:p>
          <a:endParaRPr lang="en-US"/>
        </a:p>
      </dgm:t>
    </dgm:pt>
    <dgm:pt modelId="{62B058E1-80C1-4EB0-9884-7D40DFA9B77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Testing Software</a:t>
          </a:r>
        </a:p>
      </dgm:t>
    </dgm:pt>
    <dgm:pt modelId="{5E73EB3F-55F3-48E1-9F71-4BA47BD34708}" type="parTrans" cxnId="{ABC2BFC6-1A0B-43CF-9DDE-F64402A00ED9}">
      <dgm:prSet/>
      <dgm:spPr/>
      <dgm:t>
        <a:bodyPr/>
        <a:lstStyle/>
        <a:p>
          <a:endParaRPr lang="en-US"/>
        </a:p>
      </dgm:t>
    </dgm:pt>
    <dgm:pt modelId="{2638C047-723D-4CC8-9A32-EF4F62F231B4}" type="sibTrans" cxnId="{ABC2BFC6-1A0B-43CF-9DDE-F64402A00ED9}">
      <dgm:prSet/>
      <dgm:spPr/>
      <dgm:t>
        <a:bodyPr/>
        <a:lstStyle/>
        <a:p>
          <a:endParaRPr lang="en-US"/>
        </a:p>
      </dgm:t>
    </dgm:pt>
    <dgm:pt modelId="{B9D59E24-D8B7-400E-849D-0E50FF3FB66B}" type="pres">
      <dgm:prSet presAssocID="{4A0D9460-60A5-43FB-8EEB-169678DCF17E}" presName="root" presStyleCnt="0">
        <dgm:presLayoutVars>
          <dgm:dir/>
          <dgm:resizeHandles val="exact"/>
        </dgm:presLayoutVars>
      </dgm:prSet>
      <dgm:spPr/>
    </dgm:pt>
    <dgm:pt modelId="{63BEEA94-43A4-45C5-97FA-9CCF4507DDEC}" type="pres">
      <dgm:prSet presAssocID="{9293D9A5-A838-4FF7-B7FA-1392BA051412}" presName="compNode" presStyleCnt="0"/>
      <dgm:spPr/>
    </dgm:pt>
    <dgm:pt modelId="{FB06EA35-CB42-40E8-8C68-7F4FFA93EF54}" type="pres">
      <dgm:prSet presAssocID="{9293D9A5-A838-4FF7-B7FA-1392BA051412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38EBA082-75EC-4B0B-AD20-EE62620DAC11}" type="pres">
      <dgm:prSet presAssocID="{9293D9A5-A838-4FF7-B7FA-1392BA05141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6A3DCD54-464D-4AD8-803C-98B4709973FC}" type="pres">
      <dgm:prSet presAssocID="{9293D9A5-A838-4FF7-B7FA-1392BA051412}" presName="spaceRect" presStyleCnt="0"/>
      <dgm:spPr/>
    </dgm:pt>
    <dgm:pt modelId="{4A8E5907-C092-4B2F-AE8F-C0FE2F77A670}" type="pres">
      <dgm:prSet presAssocID="{9293D9A5-A838-4FF7-B7FA-1392BA051412}" presName="textRect" presStyleLbl="revTx" presStyleIdx="0" presStyleCnt="3">
        <dgm:presLayoutVars>
          <dgm:chMax val="1"/>
          <dgm:chPref val="1"/>
        </dgm:presLayoutVars>
      </dgm:prSet>
      <dgm:spPr/>
    </dgm:pt>
    <dgm:pt modelId="{209C118F-8BA7-4B42-A97C-C84FFA5F6F89}" type="pres">
      <dgm:prSet presAssocID="{1A574DF8-852B-4BC4-A02D-19F09F9F1A18}" presName="sibTrans" presStyleCnt="0"/>
      <dgm:spPr/>
    </dgm:pt>
    <dgm:pt modelId="{B61548FF-054D-4D13-AE57-FE958656D26E}" type="pres">
      <dgm:prSet presAssocID="{5E5720C6-E9CC-4C27-B43D-26BCBE4A46B4}" presName="compNode" presStyleCnt="0"/>
      <dgm:spPr/>
    </dgm:pt>
    <dgm:pt modelId="{F7AB9AB8-7E2F-4A6C-B146-CB6301EBEF09}" type="pres">
      <dgm:prSet presAssocID="{5E5720C6-E9CC-4C27-B43D-26BCBE4A46B4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C071A31D-98E4-49DC-B3A5-20408B18995F}" type="pres">
      <dgm:prSet presAssocID="{5E5720C6-E9CC-4C27-B43D-26BCBE4A46B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dio"/>
        </a:ext>
      </dgm:extLst>
    </dgm:pt>
    <dgm:pt modelId="{B0E4B861-54E6-4694-9711-D64E55D0CE25}" type="pres">
      <dgm:prSet presAssocID="{5E5720C6-E9CC-4C27-B43D-26BCBE4A46B4}" presName="spaceRect" presStyleCnt="0"/>
      <dgm:spPr/>
    </dgm:pt>
    <dgm:pt modelId="{963E9FBA-3CAF-4006-ACBC-7841E91BCCF2}" type="pres">
      <dgm:prSet presAssocID="{5E5720C6-E9CC-4C27-B43D-26BCBE4A46B4}" presName="textRect" presStyleLbl="revTx" presStyleIdx="1" presStyleCnt="3">
        <dgm:presLayoutVars>
          <dgm:chMax val="1"/>
          <dgm:chPref val="1"/>
        </dgm:presLayoutVars>
      </dgm:prSet>
      <dgm:spPr/>
    </dgm:pt>
    <dgm:pt modelId="{613DFCAB-3FB0-4FA8-BCE6-60EF2D377E18}" type="pres">
      <dgm:prSet presAssocID="{E0047B17-4693-4667-8D11-7F7B5CD79782}" presName="sibTrans" presStyleCnt="0"/>
      <dgm:spPr/>
    </dgm:pt>
    <dgm:pt modelId="{D986239D-DC61-4CD8-AA07-64897FEC649D}" type="pres">
      <dgm:prSet presAssocID="{62B058E1-80C1-4EB0-9884-7D40DFA9B772}" presName="compNode" presStyleCnt="0"/>
      <dgm:spPr/>
    </dgm:pt>
    <dgm:pt modelId="{91DB80AD-ED23-40DC-8682-9A370CCED802}" type="pres">
      <dgm:prSet presAssocID="{62B058E1-80C1-4EB0-9884-7D40DFA9B772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B226F66D-CCE8-4FAC-AE8C-3506FD8E7832}" type="pres">
      <dgm:prSet presAssocID="{62B058E1-80C1-4EB0-9884-7D40DFA9B77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CBC1861E-379D-48C5-A95D-8C9234DE1DE2}" type="pres">
      <dgm:prSet presAssocID="{62B058E1-80C1-4EB0-9884-7D40DFA9B772}" presName="spaceRect" presStyleCnt="0"/>
      <dgm:spPr/>
    </dgm:pt>
    <dgm:pt modelId="{F9AB6125-56CD-4BC3-917C-E475ECFE6D4A}" type="pres">
      <dgm:prSet presAssocID="{62B058E1-80C1-4EB0-9884-7D40DFA9B77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C287462B-C724-4CB6-8967-A228E6649A0D}" type="presOf" srcId="{9293D9A5-A838-4FF7-B7FA-1392BA051412}" destId="{4A8E5907-C092-4B2F-AE8F-C0FE2F77A670}" srcOrd="0" destOrd="0" presId="urn:microsoft.com/office/officeart/2018/5/layout/IconLeafLabelList"/>
    <dgm:cxn modelId="{650F895B-C102-4072-B8F8-B166D563E050}" type="presOf" srcId="{62B058E1-80C1-4EB0-9884-7D40DFA9B772}" destId="{F9AB6125-56CD-4BC3-917C-E475ECFE6D4A}" srcOrd="0" destOrd="0" presId="urn:microsoft.com/office/officeart/2018/5/layout/IconLeafLabelList"/>
    <dgm:cxn modelId="{E7AE1459-4E53-4CBD-9313-DF29715991C6}" srcId="{4A0D9460-60A5-43FB-8EEB-169678DCF17E}" destId="{5E5720C6-E9CC-4C27-B43D-26BCBE4A46B4}" srcOrd="1" destOrd="0" parTransId="{0A7E0B6B-B100-461F-8314-B6BD1A9E3369}" sibTransId="{E0047B17-4693-4667-8D11-7F7B5CD79782}"/>
    <dgm:cxn modelId="{FC7BEA85-274E-4671-966A-6E725DDEADF5}" type="presOf" srcId="{4A0D9460-60A5-43FB-8EEB-169678DCF17E}" destId="{B9D59E24-D8B7-400E-849D-0E50FF3FB66B}" srcOrd="0" destOrd="0" presId="urn:microsoft.com/office/officeart/2018/5/layout/IconLeafLabelList"/>
    <dgm:cxn modelId="{838FBA86-528D-4896-ADB6-6B0A06C7C64F}" type="presOf" srcId="{5E5720C6-E9CC-4C27-B43D-26BCBE4A46B4}" destId="{963E9FBA-3CAF-4006-ACBC-7841E91BCCF2}" srcOrd="0" destOrd="0" presId="urn:microsoft.com/office/officeart/2018/5/layout/IconLeafLabelList"/>
    <dgm:cxn modelId="{A9694BB0-31E5-488A-9CBB-1B0554E80D79}" srcId="{4A0D9460-60A5-43FB-8EEB-169678DCF17E}" destId="{9293D9A5-A838-4FF7-B7FA-1392BA051412}" srcOrd="0" destOrd="0" parTransId="{1284BEC6-A284-407F-864B-846B66E8FD74}" sibTransId="{1A574DF8-852B-4BC4-A02D-19F09F9F1A18}"/>
    <dgm:cxn modelId="{ABC2BFC6-1A0B-43CF-9DDE-F64402A00ED9}" srcId="{4A0D9460-60A5-43FB-8EEB-169678DCF17E}" destId="{62B058E1-80C1-4EB0-9884-7D40DFA9B772}" srcOrd="2" destOrd="0" parTransId="{5E73EB3F-55F3-48E1-9F71-4BA47BD34708}" sibTransId="{2638C047-723D-4CC8-9A32-EF4F62F231B4}"/>
    <dgm:cxn modelId="{F6369AD6-704D-4240-96F8-FB0C266D0F21}" type="presParOf" srcId="{B9D59E24-D8B7-400E-849D-0E50FF3FB66B}" destId="{63BEEA94-43A4-45C5-97FA-9CCF4507DDEC}" srcOrd="0" destOrd="0" presId="urn:microsoft.com/office/officeart/2018/5/layout/IconLeafLabelList"/>
    <dgm:cxn modelId="{B541AD8F-A4E2-43EC-B8C1-939F47BF086E}" type="presParOf" srcId="{63BEEA94-43A4-45C5-97FA-9CCF4507DDEC}" destId="{FB06EA35-CB42-40E8-8C68-7F4FFA93EF54}" srcOrd="0" destOrd="0" presId="urn:microsoft.com/office/officeart/2018/5/layout/IconLeafLabelList"/>
    <dgm:cxn modelId="{DD709CBB-E2D9-4C8C-9BEC-76FA766ED483}" type="presParOf" srcId="{63BEEA94-43A4-45C5-97FA-9CCF4507DDEC}" destId="{38EBA082-75EC-4B0B-AD20-EE62620DAC11}" srcOrd="1" destOrd="0" presId="urn:microsoft.com/office/officeart/2018/5/layout/IconLeafLabelList"/>
    <dgm:cxn modelId="{23B83ACF-5108-4BA1-B14C-6CD284090232}" type="presParOf" srcId="{63BEEA94-43A4-45C5-97FA-9CCF4507DDEC}" destId="{6A3DCD54-464D-4AD8-803C-98B4709973FC}" srcOrd="2" destOrd="0" presId="urn:microsoft.com/office/officeart/2018/5/layout/IconLeafLabelList"/>
    <dgm:cxn modelId="{57A23B46-8B60-47A5-9766-46FC3627EFC2}" type="presParOf" srcId="{63BEEA94-43A4-45C5-97FA-9CCF4507DDEC}" destId="{4A8E5907-C092-4B2F-AE8F-C0FE2F77A670}" srcOrd="3" destOrd="0" presId="urn:microsoft.com/office/officeart/2018/5/layout/IconLeafLabelList"/>
    <dgm:cxn modelId="{3AA52554-7932-408F-B262-5D7F039C52B0}" type="presParOf" srcId="{B9D59E24-D8B7-400E-849D-0E50FF3FB66B}" destId="{209C118F-8BA7-4B42-A97C-C84FFA5F6F89}" srcOrd="1" destOrd="0" presId="urn:microsoft.com/office/officeart/2018/5/layout/IconLeafLabelList"/>
    <dgm:cxn modelId="{633C92E1-D80B-4263-BCB1-CF8E2A7AB7C8}" type="presParOf" srcId="{B9D59E24-D8B7-400E-849D-0E50FF3FB66B}" destId="{B61548FF-054D-4D13-AE57-FE958656D26E}" srcOrd="2" destOrd="0" presId="urn:microsoft.com/office/officeart/2018/5/layout/IconLeafLabelList"/>
    <dgm:cxn modelId="{FD84A212-BBB6-4485-AFC7-5D314A54F288}" type="presParOf" srcId="{B61548FF-054D-4D13-AE57-FE958656D26E}" destId="{F7AB9AB8-7E2F-4A6C-B146-CB6301EBEF09}" srcOrd="0" destOrd="0" presId="urn:microsoft.com/office/officeart/2018/5/layout/IconLeafLabelList"/>
    <dgm:cxn modelId="{77E21921-1486-4F4B-9AEF-F5DB88DF6FE3}" type="presParOf" srcId="{B61548FF-054D-4D13-AE57-FE958656D26E}" destId="{C071A31D-98E4-49DC-B3A5-20408B18995F}" srcOrd="1" destOrd="0" presId="urn:microsoft.com/office/officeart/2018/5/layout/IconLeafLabelList"/>
    <dgm:cxn modelId="{A42EC00B-3184-490A-BBEE-38C0287CB66E}" type="presParOf" srcId="{B61548FF-054D-4D13-AE57-FE958656D26E}" destId="{B0E4B861-54E6-4694-9711-D64E55D0CE25}" srcOrd="2" destOrd="0" presId="urn:microsoft.com/office/officeart/2018/5/layout/IconLeafLabelList"/>
    <dgm:cxn modelId="{7F4EBA61-627D-4C07-8314-B846BE7A991A}" type="presParOf" srcId="{B61548FF-054D-4D13-AE57-FE958656D26E}" destId="{963E9FBA-3CAF-4006-ACBC-7841E91BCCF2}" srcOrd="3" destOrd="0" presId="urn:microsoft.com/office/officeart/2018/5/layout/IconLeafLabelList"/>
    <dgm:cxn modelId="{7B64B5A1-978D-4FCD-B02E-ABCD34BD99D0}" type="presParOf" srcId="{B9D59E24-D8B7-400E-849D-0E50FF3FB66B}" destId="{613DFCAB-3FB0-4FA8-BCE6-60EF2D377E18}" srcOrd="3" destOrd="0" presId="urn:microsoft.com/office/officeart/2018/5/layout/IconLeafLabelList"/>
    <dgm:cxn modelId="{408AB47B-4749-4238-B584-55F59DBA5D1D}" type="presParOf" srcId="{B9D59E24-D8B7-400E-849D-0E50FF3FB66B}" destId="{D986239D-DC61-4CD8-AA07-64897FEC649D}" srcOrd="4" destOrd="0" presId="urn:microsoft.com/office/officeart/2018/5/layout/IconLeafLabelList"/>
    <dgm:cxn modelId="{5472A1A2-073F-478C-979B-2F6CD1996622}" type="presParOf" srcId="{D986239D-DC61-4CD8-AA07-64897FEC649D}" destId="{91DB80AD-ED23-40DC-8682-9A370CCED802}" srcOrd="0" destOrd="0" presId="urn:microsoft.com/office/officeart/2018/5/layout/IconLeafLabelList"/>
    <dgm:cxn modelId="{240F6F4E-8A6C-4F9C-9F55-2B5A120BA46F}" type="presParOf" srcId="{D986239D-DC61-4CD8-AA07-64897FEC649D}" destId="{B226F66D-CCE8-4FAC-AE8C-3506FD8E7832}" srcOrd="1" destOrd="0" presId="urn:microsoft.com/office/officeart/2018/5/layout/IconLeafLabelList"/>
    <dgm:cxn modelId="{C8C3CAED-3716-43FF-B973-DE005A4EE69F}" type="presParOf" srcId="{D986239D-DC61-4CD8-AA07-64897FEC649D}" destId="{CBC1861E-379D-48C5-A95D-8C9234DE1DE2}" srcOrd="2" destOrd="0" presId="urn:microsoft.com/office/officeart/2018/5/layout/IconLeafLabelList"/>
    <dgm:cxn modelId="{8C76553E-64B0-4332-A908-01D1043014A6}" type="presParOf" srcId="{D986239D-DC61-4CD8-AA07-64897FEC649D}" destId="{F9AB6125-56CD-4BC3-917C-E475ECFE6D4A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531D22-8D20-4A1B-8E5B-DE158F0F6358}">
      <dsp:nvSpPr>
        <dsp:cNvPr id="0" name=""/>
        <dsp:cNvSpPr/>
      </dsp:nvSpPr>
      <dsp:spPr>
        <a:xfrm>
          <a:off x="12" y="0"/>
          <a:ext cx="5836895" cy="5166995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854380-BD10-4626-99BD-2675DFD2598D}">
      <dsp:nvSpPr>
        <dsp:cNvPr id="0" name=""/>
        <dsp:cNvSpPr/>
      </dsp:nvSpPr>
      <dsp:spPr>
        <a:xfrm>
          <a:off x="670817" y="335854"/>
          <a:ext cx="2066798" cy="206679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Technical Learning Demonstration</a:t>
          </a:r>
          <a:endParaRPr lang="en-US" sz="14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Desired to code an advanced desktop application for Windows implementing concepts such as queuing for files and using advanced coding tools and features available in Java</a:t>
          </a:r>
        </a:p>
      </dsp:txBody>
      <dsp:txXfrm>
        <a:off x="771710" y="436747"/>
        <a:ext cx="1865012" cy="1865012"/>
      </dsp:txXfrm>
    </dsp:sp>
    <dsp:sp modelId="{CB677CE8-BC8D-461E-BD81-CE2B5C41A6A5}">
      <dsp:nvSpPr>
        <dsp:cNvPr id="0" name=""/>
        <dsp:cNvSpPr/>
      </dsp:nvSpPr>
      <dsp:spPr>
        <a:xfrm>
          <a:off x="3099304" y="335854"/>
          <a:ext cx="2066798" cy="206679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Market Gap</a:t>
          </a:r>
          <a:endParaRPr lang="en-US" sz="14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Lack of mainstream music players capable of simultaneously playing multiple tracks for DnD sessions (ex. Windows Media Player, VLC, Foobar2000)</a:t>
          </a:r>
        </a:p>
      </dsp:txBody>
      <dsp:txXfrm>
        <a:off x="3200197" y="436747"/>
        <a:ext cx="1865012" cy="1865012"/>
      </dsp:txXfrm>
    </dsp:sp>
    <dsp:sp modelId="{CE012205-589A-4F40-8E2E-2E7596A08B3F}">
      <dsp:nvSpPr>
        <dsp:cNvPr id="0" name=""/>
        <dsp:cNvSpPr/>
      </dsp:nvSpPr>
      <dsp:spPr>
        <a:xfrm>
          <a:off x="670817" y="2764342"/>
          <a:ext cx="2066798" cy="2066798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Personal Goal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Desired features to better suite data collecting enthusiasts, functioning as an audio multitool (player + multiplayer + radio).</a:t>
          </a:r>
        </a:p>
      </dsp:txBody>
      <dsp:txXfrm>
        <a:off x="771710" y="2865235"/>
        <a:ext cx="1865012" cy="1865012"/>
      </dsp:txXfrm>
    </dsp:sp>
    <dsp:sp modelId="{DD81C8C1-E7EE-4D16-B2CE-1C58B0E95193}">
      <dsp:nvSpPr>
        <dsp:cNvPr id="0" name=""/>
        <dsp:cNvSpPr/>
      </dsp:nvSpPr>
      <dsp:spPr>
        <a:xfrm>
          <a:off x="3099304" y="2764342"/>
          <a:ext cx="2066798" cy="2066798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Architectural Learning Goal 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Wanted to link a network music server with the application, demonstrating networking concepts such as the client-server architecture</a:t>
          </a:r>
        </a:p>
      </dsp:txBody>
      <dsp:txXfrm>
        <a:off x="3200197" y="2865235"/>
        <a:ext cx="1865012" cy="18650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D9EE01-2A77-4749-AB95-8D6CCB839489}">
      <dsp:nvSpPr>
        <dsp:cNvPr id="0" name=""/>
        <dsp:cNvSpPr/>
      </dsp:nvSpPr>
      <dsp:spPr>
        <a:xfrm>
          <a:off x="0" y="180426"/>
          <a:ext cx="5692953" cy="121328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700" kern="1200" dirty="0"/>
            <a:t>Dungeon Masters need multiple ambient sounds ( ex. rain + distant thunder + combat music) playing simultaneously with independent volume and fade control to set the desired ambience for a game  </a:t>
          </a:r>
        </a:p>
      </dsp:txBody>
      <dsp:txXfrm>
        <a:off x="59228" y="239654"/>
        <a:ext cx="5574497" cy="1094833"/>
      </dsp:txXfrm>
    </dsp:sp>
    <dsp:sp modelId="{B39D118B-1C53-4894-A238-0DB4B8906786}">
      <dsp:nvSpPr>
        <dsp:cNvPr id="0" name=""/>
        <dsp:cNvSpPr/>
      </dsp:nvSpPr>
      <dsp:spPr>
        <a:xfrm>
          <a:off x="0" y="1393716"/>
          <a:ext cx="5692953" cy="4134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0751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 dirty="0"/>
            <a:t>Existing tools force DMs to either: use multiple browser/ media player tabs OR pay for services with someone else’s sound packs and application.  </a:t>
          </a:r>
        </a:p>
      </dsp:txBody>
      <dsp:txXfrm>
        <a:off x="0" y="1393716"/>
        <a:ext cx="5692953" cy="413482"/>
      </dsp:txXfrm>
    </dsp:sp>
    <dsp:sp modelId="{1F634DEC-68E3-48E2-B9AE-ED295AA3CCD4}">
      <dsp:nvSpPr>
        <dsp:cNvPr id="0" name=""/>
        <dsp:cNvSpPr/>
      </dsp:nvSpPr>
      <dsp:spPr>
        <a:xfrm>
          <a:off x="0" y="1807198"/>
          <a:ext cx="5692953" cy="1213289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700" kern="1200" dirty="0"/>
            <a:t>Gooseplayer gives full overlapping playback capability and works 100 % offline offering a clean interface</a:t>
          </a:r>
        </a:p>
      </dsp:txBody>
      <dsp:txXfrm>
        <a:off x="59228" y="1866426"/>
        <a:ext cx="5574497" cy="109483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E8A44C-E13C-464C-B0B0-93CCDAA5AE6B}">
      <dsp:nvSpPr>
        <dsp:cNvPr id="0" name=""/>
        <dsp:cNvSpPr/>
      </dsp:nvSpPr>
      <dsp:spPr>
        <a:xfrm>
          <a:off x="305734" y="0"/>
          <a:ext cx="3464991" cy="3626217"/>
        </a:xfrm>
        <a:prstGeom prst="rightArrow">
          <a:avLst/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9EDC60-D9DF-4254-AB00-DCFAD7F5AAEC}">
      <dsp:nvSpPr>
        <dsp:cNvPr id="0" name=""/>
        <dsp:cNvSpPr/>
      </dsp:nvSpPr>
      <dsp:spPr>
        <a:xfrm>
          <a:off x="579621" y="1087865"/>
          <a:ext cx="2917216" cy="14504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Multiplayer Code Result after Implementation</a:t>
          </a:r>
          <a:endParaRPr lang="en-US" sz="2600" kern="1200" dirty="0"/>
        </a:p>
      </dsp:txBody>
      <dsp:txXfrm>
        <a:off x="650428" y="1158672"/>
        <a:ext cx="2775602" cy="130887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E2FB1C-7EB9-43F0-8AD7-4CADB4CF06C7}">
      <dsp:nvSpPr>
        <dsp:cNvPr id="0" name=""/>
        <dsp:cNvSpPr/>
      </dsp:nvSpPr>
      <dsp:spPr>
        <a:xfrm>
          <a:off x="0" y="886262"/>
          <a:ext cx="6531378" cy="1636176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B147737-1819-4844-8105-4C817B16E7C9}">
      <dsp:nvSpPr>
        <dsp:cNvPr id="0" name=""/>
        <dsp:cNvSpPr/>
      </dsp:nvSpPr>
      <dsp:spPr>
        <a:xfrm>
          <a:off x="494943" y="1254401"/>
          <a:ext cx="899896" cy="89989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95A81AB-56E8-4B8E-B558-374426307127}">
      <dsp:nvSpPr>
        <dsp:cNvPr id="0" name=""/>
        <dsp:cNvSpPr/>
      </dsp:nvSpPr>
      <dsp:spPr>
        <a:xfrm>
          <a:off x="1889783" y="886262"/>
          <a:ext cx="4641594" cy="16361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3162" tIns="173162" rIns="173162" bIns="173162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Agile/Scrum with 1-week sprints</a:t>
          </a:r>
        </a:p>
      </dsp:txBody>
      <dsp:txXfrm>
        <a:off x="1889783" y="886262"/>
        <a:ext cx="4641594" cy="1636176"/>
      </dsp:txXfrm>
    </dsp:sp>
    <dsp:sp modelId="{15504856-B68F-4F41-A3C3-785D1F809357}">
      <dsp:nvSpPr>
        <dsp:cNvPr id="0" name=""/>
        <dsp:cNvSpPr/>
      </dsp:nvSpPr>
      <dsp:spPr>
        <a:xfrm>
          <a:off x="0" y="2931482"/>
          <a:ext cx="6531378" cy="1636176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3AE6412-CCBA-4924-8940-2FCFD8CDCE66}">
      <dsp:nvSpPr>
        <dsp:cNvPr id="0" name=""/>
        <dsp:cNvSpPr/>
      </dsp:nvSpPr>
      <dsp:spPr>
        <a:xfrm>
          <a:off x="494943" y="3299621"/>
          <a:ext cx="899896" cy="89989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54C5A89-01B0-4FA4-AB60-31A0482CDD96}">
      <dsp:nvSpPr>
        <dsp:cNvPr id="0" name=""/>
        <dsp:cNvSpPr/>
      </dsp:nvSpPr>
      <dsp:spPr>
        <a:xfrm>
          <a:off x="1889783" y="2931482"/>
          <a:ext cx="4641594" cy="16361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3162" tIns="173162" rIns="173162" bIns="173162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Weekly progress reviews and sprint planning – focus on product backlog, features, and testing</a:t>
          </a:r>
        </a:p>
      </dsp:txBody>
      <dsp:txXfrm>
        <a:off x="1889783" y="2931482"/>
        <a:ext cx="4641594" cy="163617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2EF2C0-9433-4351-AFAC-567D59C021E3}">
      <dsp:nvSpPr>
        <dsp:cNvPr id="0" name=""/>
        <dsp:cNvSpPr/>
      </dsp:nvSpPr>
      <dsp:spPr>
        <a:xfrm>
          <a:off x="3080" y="587032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Language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Java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XML</a:t>
          </a:r>
        </a:p>
      </dsp:txBody>
      <dsp:txXfrm>
        <a:off x="3080" y="587032"/>
        <a:ext cx="2444055" cy="1466433"/>
      </dsp:txXfrm>
    </dsp:sp>
    <dsp:sp modelId="{7FE9FBE3-367E-4465-A2C5-0C9B965909FE}">
      <dsp:nvSpPr>
        <dsp:cNvPr id="0" name=""/>
        <dsp:cNvSpPr/>
      </dsp:nvSpPr>
      <dsp:spPr>
        <a:xfrm>
          <a:off x="2691541" y="587032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2025358"/>
                <a:satOff val="-138"/>
                <a:lumOff val="32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025358"/>
                <a:satOff val="-138"/>
                <a:lumOff val="32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025358"/>
                <a:satOff val="-138"/>
                <a:lumOff val="32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Build Tool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Apache Maven</a:t>
          </a:r>
        </a:p>
      </dsp:txBody>
      <dsp:txXfrm>
        <a:off x="2691541" y="587032"/>
        <a:ext cx="2444055" cy="1466433"/>
      </dsp:txXfrm>
    </dsp:sp>
    <dsp:sp modelId="{35B7CC64-4260-48A9-8159-EF6C5EC8A460}">
      <dsp:nvSpPr>
        <dsp:cNvPr id="0" name=""/>
        <dsp:cNvSpPr/>
      </dsp:nvSpPr>
      <dsp:spPr>
        <a:xfrm>
          <a:off x="5380002" y="587032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4050717"/>
                <a:satOff val="-275"/>
                <a:lumOff val="65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050717"/>
                <a:satOff val="-275"/>
                <a:lumOff val="65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050717"/>
                <a:satOff val="-275"/>
                <a:lumOff val="65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Project Management/ Communication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Discord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Jira</a:t>
          </a:r>
        </a:p>
      </dsp:txBody>
      <dsp:txXfrm>
        <a:off x="5380002" y="587032"/>
        <a:ext cx="2444055" cy="1466433"/>
      </dsp:txXfrm>
    </dsp:sp>
    <dsp:sp modelId="{F17CCD24-72A9-4F2E-8F0D-9C01FF7A50AF}">
      <dsp:nvSpPr>
        <dsp:cNvPr id="0" name=""/>
        <dsp:cNvSpPr/>
      </dsp:nvSpPr>
      <dsp:spPr>
        <a:xfrm>
          <a:off x="8068463" y="587032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6076075"/>
                <a:satOff val="-413"/>
                <a:lumOff val="9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076075"/>
                <a:satOff val="-413"/>
                <a:lumOff val="9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076075"/>
                <a:satOff val="-413"/>
                <a:lumOff val="9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Version Control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err="1"/>
            <a:t>Git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err="1"/>
            <a:t>Github</a:t>
          </a:r>
          <a:r>
            <a:rPr lang="en-US" sz="1500" kern="1200"/>
            <a:t> </a:t>
          </a:r>
        </a:p>
      </dsp:txBody>
      <dsp:txXfrm>
        <a:off x="8068463" y="587032"/>
        <a:ext cx="2444055" cy="1466433"/>
      </dsp:txXfrm>
    </dsp:sp>
    <dsp:sp modelId="{8A33B4AA-8C20-4A0E-A50B-27A5C27324B4}">
      <dsp:nvSpPr>
        <dsp:cNvPr id="0" name=""/>
        <dsp:cNvSpPr/>
      </dsp:nvSpPr>
      <dsp:spPr>
        <a:xfrm>
          <a:off x="1347311" y="2297871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8101434"/>
                <a:satOff val="-551"/>
                <a:lumOff val="13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8101434"/>
                <a:satOff val="-551"/>
                <a:lumOff val="13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8101434"/>
                <a:satOff val="-551"/>
                <a:lumOff val="13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IDE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VS Code</a:t>
          </a:r>
        </a:p>
      </dsp:txBody>
      <dsp:txXfrm>
        <a:off x="1347311" y="2297871"/>
        <a:ext cx="2444055" cy="1466433"/>
      </dsp:txXfrm>
    </dsp:sp>
    <dsp:sp modelId="{99C15E62-BA66-42C0-AB56-8F71DA812CC0}">
      <dsp:nvSpPr>
        <dsp:cNvPr id="0" name=""/>
        <dsp:cNvSpPr/>
      </dsp:nvSpPr>
      <dsp:spPr>
        <a:xfrm>
          <a:off x="4035772" y="2297871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10126791"/>
                <a:satOff val="-688"/>
                <a:lumOff val="163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0126791"/>
                <a:satOff val="-688"/>
                <a:lumOff val="163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0126791"/>
                <a:satOff val="-688"/>
                <a:lumOff val="163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AI assistance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ChatGPT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Grok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Copilot</a:t>
          </a:r>
        </a:p>
      </dsp:txBody>
      <dsp:txXfrm>
        <a:off x="4035772" y="2297871"/>
        <a:ext cx="2444055" cy="1466433"/>
      </dsp:txXfrm>
    </dsp:sp>
    <dsp:sp modelId="{55A7DD31-A530-4D83-8A33-8D581A4AC109}">
      <dsp:nvSpPr>
        <dsp:cNvPr id="0" name=""/>
        <dsp:cNvSpPr/>
      </dsp:nvSpPr>
      <dsp:spPr>
        <a:xfrm>
          <a:off x="6724233" y="2297871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12152150"/>
                <a:satOff val="-826"/>
                <a:lumOff val="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2152150"/>
                <a:satOff val="-826"/>
                <a:lumOff val="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2152150"/>
                <a:satOff val="-826"/>
                <a:lumOff val="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Diagram Software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Draw.io</a:t>
          </a:r>
        </a:p>
      </dsp:txBody>
      <dsp:txXfrm>
        <a:off x="6724233" y="2297871"/>
        <a:ext cx="2444055" cy="146643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EFEAEC-3C89-4BA5-8BE8-C941B7C42D8E}">
      <dsp:nvSpPr>
        <dsp:cNvPr id="0" name=""/>
        <dsp:cNvSpPr/>
      </dsp:nvSpPr>
      <dsp:spPr>
        <a:xfrm rot="5400000">
          <a:off x="6731621" y="-2839081"/>
          <a:ext cx="837972" cy="672998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/>
            <a:t>Main assertion and testing framework</a:t>
          </a:r>
        </a:p>
      </dsp:txBody>
      <dsp:txXfrm rot="-5400000">
        <a:off x="3785615" y="147831"/>
        <a:ext cx="6689078" cy="756160"/>
      </dsp:txXfrm>
    </dsp:sp>
    <dsp:sp modelId="{243C0860-9BF0-49C7-920D-C6E009E201E8}">
      <dsp:nvSpPr>
        <dsp:cNvPr id="0" name=""/>
        <dsp:cNvSpPr/>
      </dsp:nvSpPr>
      <dsp:spPr>
        <a:xfrm>
          <a:off x="0" y="2177"/>
          <a:ext cx="3785616" cy="104746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JUnit 5</a:t>
          </a:r>
        </a:p>
      </dsp:txBody>
      <dsp:txXfrm>
        <a:off x="51133" y="53310"/>
        <a:ext cx="3683350" cy="945199"/>
      </dsp:txXfrm>
    </dsp:sp>
    <dsp:sp modelId="{831BA0BF-EECA-4312-8C78-275EFEA0A0B6}">
      <dsp:nvSpPr>
        <dsp:cNvPr id="0" name=""/>
        <dsp:cNvSpPr/>
      </dsp:nvSpPr>
      <dsp:spPr>
        <a:xfrm rot="5400000">
          <a:off x="6731621" y="-1739242"/>
          <a:ext cx="837972" cy="6729984"/>
        </a:xfrm>
        <a:prstGeom prst="round2SameRect">
          <a:avLst/>
        </a:prstGeom>
        <a:solidFill>
          <a:schemeClr val="accent2">
            <a:tint val="40000"/>
            <a:alpha val="90000"/>
            <a:hueOff val="2244906"/>
            <a:satOff val="-20744"/>
            <a:lumOff val="-2338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2244906"/>
              <a:satOff val="-20744"/>
              <a:lumOff val="-23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Object Mocking framework for Java</a:t>
          </a:r>
        </a:p>
      </dsp:txBody>
      <dsp:txXfrm rot="-5400000">
        <a:off x="3785615" y="1247670"/>
        <a:ext cx="6689078" cy="756160"/>
      </dsp:txXfrm>
    </dsp:sp>
    <dsp:sp modelId="{C724D882-A4C5-47DA-8AC9-CE7404435C40}">
      <dsp:nvSpPr>
        <dsp:cNvPr id="0" name=""/>
        <dsp:cNvSpPr/>
      </dsp:nvSpPr>
      <dsp:spPr>
        <a:xfrm>
          <a:off x="0" y="1102016"/>
          <a:ext cx="3785616" cy="1047465"/>
        </a:xfrm>
        <a:prstGeom prst="roundRect">
          <a:avLst/>
        </a:prstGeom>
        <a:solidFill>
          <a:schemeClr val="accent2">
            <a:hueOff val="2147871"/>
            <a:satOff val="-6164"/>
            <a:lumOff val="-987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Mockito</a:t>
          </a:r>
        </a:p>
      </dsp:txBody>
      <dsp:txXfrm>
        <a:off x="51133" y="1153149"/>
        <a:ext cx="3683350" cy="945199"/>
      </dsp:txXfrm>
    </dsp:sp>
    <dsp:sp modelId="{F4A4122F-C2BF-46C7-84A8-4E36C8C98512}">
      <dsp:nvSpPr>
        <dsp:cNvPr id="0" name=""/>
        <dsp:cNvSpPr/>
      </dsp:nvSpPr>
      <dsp:spPr>
        <a:xfrm rot="5400000">
          <a:off x="6731621" y="-639403"/>
          <a:ext cx="837972" cy="6729984"/>
        </a:xfrm>
        <a:prstGeom prst="round2SameRect">
          <a:avLst/>
        </a:prstGeom>
        <a:solidFill>
          <a:schemeClr val="accent2">
            <a:tint val="40000"/>
            <a:alpha val="90000"/>
            <a:hueOff val="4489812"/>
            <a:satOff val="-41488"/>
            <a:lumOff val="-4677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4489812"/>
              <a:satOff val="-41488"/>
              <a:lumOff val="-467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UI testing component</a:t>
          </a:r>
        </a:p>
      </dsp:txBody>
      <dsp:txXfrm rot="-5400000">
        <a:off x="3785615" y="2347509"/>
        <a:ext cx="6689078" cy="756160"/>
      </dsp:txXfrm>
    </dsp:sp>
    <dsp:sp modelId="{25249D89-C694-46E2-AE0A-30E813216116}">
      <dsp:nvSpPr>
        <dsp:cNvPr id="0" name=""/>
        <dsp:cNvSpPr/>
      </dsp:nvSpPr>
      <dsp:spPr>
        <a:xfrm>
          <a:off x="0" y="2201855"/>
          <a:ext cx="3785616" cy="1047465"/>
        </a:xfrm>
        <a:prstGeom prst="roundRect">
          <a:avLst/>
        </a:prstGeom>
        <a:solidFill>
          <a:schemeClr val="accent2">
            <a:hueOff val="4295743"/>
            <a:satOff val="-12329"/>
            <a:lumOff val="-1973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AssertJ swing (</a:t>
          </a:r>
          <a:r>
            <a:rPr lang="en-US" sz="2500" kern="1200" dirty="0" err="1"/>
            <a:t>tokyo.northside</a:t>
          </a:r>
          <a:r>
            <a:rPr lang="en-US" sz="2500" kern="1200" dirty="0"/>
            <a:t> fork)</a:t>
          </a:r>
        </a:p>
      </dsp:txBody>
      <dsp:txXfrm>
        <a:off x="51133" y="2252988"/>
        <a:ext cx="3683350" cy="945199"/>
      </dsp:txXfrm>
    </dsp:sp>
    <dsp:sp modelId="{8A4DDC8E-F43B-4F9B-809D-DAAA1C9E7963}">
      <dsp:nvSpPr>
        <dsp:cNvPr id="0" name=""/>
        <dsp:cNvSpPr/>
      </dsp:nvSpPr>
      <dsp:spPr>
        <a:xfrm rot="5400000">
          <a:off x="6731621" y="460435"/>
          <a:ext cx="837972" cy="6729984"/>
        </a:xfrm>
        <a:prstGeom prst="round2SameRect">
          <a:avLst/>
        </a:prstGeom>
        <a:solidFill>
          <a:schemeClr val="accent2">
            <a:tint val="40000"/>
            <a:alpha val="90000"/>
            <a:hueOff val="6734718"/>
            <a:satOff val="-62232"/>
            <a:lumOff val="-7015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6734718"/>
              <a:satOff val="-62232"/>
              <a:lumOff val="-70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Click, drag, and see if I destroyed something! </a:t>
          </a:r>
        </a:p>
      </dsp:txBody>
      <dsp:txXfrm rot="-5400000">
        <a:off x="3785615" y="3447347"/>
        <a:ext cx="6689078" cy="756160"/>
      </dsp:txXfrm>
    </dsp:sp>
    <dsp:sp modelId="{C2572C0E-41D7-44D6-97FA-843FA9534E7B}">
      <dsp:nvSpPr>
        <dsp:cNvPr id="0" name=""/>
        <dsp:cNvSpPr/>
      </dsp:nvSpPr>
      <dsp:spPr>
        <a:xfrm>
          <a:off x="0" y="3301694"/>
          <a:ext cx="3785616" cy="1047465"/>
        </a:xfrm>
        <a:prstGeom prst="roundRect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My Hands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(Manual Testing)</a:t>
          </a:r>
        </a:p>
      </dsp:txBody>
      <dsp:txXfrm>
        <a:off x="51133" y="3352827"/>
        <a:ext cx="3683350" cy="94519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3BD456-A446-4F44-9C08-03034FF32FE7}">
      <dsp:nvSpPr>
        <dsp:cNvPr id="0" name=""/>
        <dsp:cNvSpPr/>
      </dsp:nvSpPr>
      <dsp:spPr>
        <a:xfrm>
          <a:off x="4713943" y="2129949"/>
          <a:ext cx="105351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053513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13597" y="2170248"/>
        <a:ext cx="54205" cy="10841"/>
      </dsp:txXfrm>
    </dsp:sp>
    <dsp:sp modelId="{AC5DF4F1-8FAC-45FB-ABDD-F69E37E26CC8}">
      <dsp:nvSpPr>
        <dsp:cNvPr id="0" name=""/>
        <dsp:cNvSpPr/>
      </dsp:nvSpPr>
      <dsp:spPr>
        <a:xfrm>
          <a:off x="2207" y="761608"/>
          <a:ext cx="4713535" cy="282812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0967" tIns="242441" rIns="230967" bIns="242441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1" kern="1200" dirty="0"/>
            <a:t>Mix of manual and automated regression testing covering:</a:t>
          </a:r>
        </a:p>
      </dsp:txBody>
      <dsp:txXfrm>
        <a:off x="2207" y="761608"/>
        <a:ext cx="4713535" cy="2828121"/>
      </dsp:txXfrm>
    </dsp:sp>
    <dsp:sp modelId="{5D787118-D9B9-497A-8552-5A86EA610785}">
      <dsp:nvSpPr>
        <dsp:cNvPr id="0" name=""/>
        <dsp:cNvSpPr/>
      </dsp:nvSpPr>
      <dsp:spPr>
        <a:xfrm>
          <a:off x="5799856" y="761608"/>
          <a:ext cx="4713535" cy="2828121"/>
        </a:xfrm>
        <a:prstGeom prst="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0967" tIns="242441" rIns="230967" bIns="242441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- Methods being called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And functioning when called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-Cyclomatic Complexity for core functions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- UI interactions both manual and automated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- Queue interactions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</dsp:txBody>
      <dsp:txXfrm>
        <a:off x="5799856" y="761608"/>
        <a:ext cx="4713535" cy="282812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06EA35-CB42-40E8-8C68-7F4FFA93EF54}">
      <dsp:nvSpPr>
        <dsp:cNvPr id="0" name=""/>
        <dsp:cNvSpPr/>
      </dsp:nvSpPr>
      <dsp:spPr>
        <a:xfrm>
          <a:off x="607485" y="166571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EBA082-75EC-4B0B-AD20-EE62620DAC11}">
      <dsp:nvSpPr>
        <dsp:cNvPr id="0" name=""/>
        <dsp:cNvSpPr/>
      </dsp:nvSpPr>
      <dsp:spPr>
        <a:xfrm>
          <a:off x="995048" y="554134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8E5907-C092-4B2F-AE8F-C0FE2F77A670}">
      <dsp:nvSpPr>
        <dsp:cNvPr id="0" name=""/>
        <dsp:cNvSpPr/>
      </dsp:nvSpPr>
      <dsp:spPr>
        <a:xfrm>
          <a:off x="26142" y="2551572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Maven Library Navigation</a:t>
          </a:r>
        </a:p>
      </dsp:txBody>
      <dsp:txXfrm>
        <a:off x="26142" y="2551572"/>
        <a:ext cx="2981250" cy="720000"/>
      </dsp:txXfrm>
    </dsp:sp>
    <dsp:sp modelId="{F7AB9AB8-7E2F-4A6C-B146-CB6301EBEF09}">
      <dsp:nvSpPr>
        <dsp:cNvPr id="0" name=""/>
        <dsp:cNvSpPr/>
      </dsp:nvSpPr>
      <dsp:spPr>
        <a:xfrm>
          <a:off x="4110454" y="166571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71A31D-98E4-49DC-B3A5-20408B18995F}">
      <dsp:nvSpPr>
        <dsp:cNvPr id="0" name=""/>
        <dsp:cNvSpPr/>
      </dsp:nvSpPr>
      <dsp:spPr>
        <a:xfrm>
          <a:off x="4498017" y="554134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3E9FBA-3CAF-4006-ACBC-7841E91BCCF2}">
      <dsp:nvSpPr>
        <dsp:cNvPr id="0" name=""/>
        <dsp:cNvSpPr/>
      </dsp:nvSpPr>
      <dsp:spPr>
        <a:xfrm>
          <a:off x="3529111" y="2551572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Radio Plugin Support</a:t>
          </a:r>
        </a:p>
      </dsp:txBody>
      <dsp:txXfrm>
        <a:off x="3529111" y="2551572"/>
        <a:ext cx="2981250" cy="720000"/>
      </dsp:txXfrm>
    </dsp:sp>
    <dsp:sp modelId="{91DB80AD-ED23-40DC-8682-9A370CCED802}">
      <dsp:nvSpPr>
        <dsp:cNvPr id="0" name=""/>
        <dsp:cNvSpPr/>
      </dsp:nvSpPr>
      <dsp:spPr>
        <a:xfrm>
          <a:off x="7613423" y="166571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26F66D-CCE8-4FAC-AE8C-3506FD8E7832}">
      <dsp:nvSpPr>
        <dsp:cNvPr id="0" name=""/>
        <dsp:cNvSpPr/>
      </dsp:nvSpPr>
      <dsp:spPr>
        <a:xfrm>
          <a:off x="8000986" y="554134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AB6125-56CD-4BC3-917C-E475ECFE6D4A}">
      <dsp:nvSpPr>
        <dsp:cNvPr id="0" name=""/>
        <dsp:cNvSpPr/>
      </dsp:nvSpPr>
      <dsp:spPr>
        <a:xfrm>
          <a:off x="7032079" y="2551572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Testing Software</a:t>
          </a:r>
        </a:p>
      </dsp:txBody>
      <dsp:txXfrm>
        <a:off x="7032079" y="2551572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jpe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svg>
</file>

<file path=ppt/media/image27.png>
</file>

<file path=ppt/media/image28.svg>
</file>

<file path=ppt/media/image29.png>
</file>

<file path=ppt/media/image3.jpeg>
</file>

<file path=ppt/media/image30.svg>
</file>

<file path=ppt/media/image31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459DE-B2AA-4B53-9506-D91E3AC7273E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D00623-5021-416B-BC1C-C0872369A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945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891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479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43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607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707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252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313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169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49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181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76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1BF8E3-58BF-C34A-9F8C-D8E3F652F84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435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1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Close-up of the record playing on a turntable">
            <a:extLst>
              <a:ext uri="{FF2B5EF4-FFF2-40B4-BE49-F238E27FC236}">
                <a16:creationId xmlns:a16="http://schemas.microsoft.com/office/drawing/2014/main" id="{F438F246-2E5A-A376-2AB4-E017A7BEB4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27" r="2" b="2"/>
          <a:stretch>
            <a:fillRect/>
          </a:stretch>
        </p:blipFill>
        <p:spPr>
          <a:xfrm>
            <a:off x="20" y="-7619"/>
            <a:ext cx="12191979" cy="6887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C76A4B-83F1-22AB-7E42-6E01434B34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4018" y="1942698"/>
            <a:ext cx="9807027" cy="2839273"/>
          </a:xfrm>
        </p:spPr>
        <p:txBody>
          <a:bodyPr anchor="ctr"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Gooseplayer</a:t>
            </a:r>
            <a:br>
              <a:rPr lang="en-US" sz="3600" dirty="0">
                <a:solidFill>
                  <a:srgbClr val="FFFFFF"/>
                </a:solidFill>
              </a:rPr>
            </a:b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2200" dirty="0">
                <a:solidFill>
                  <a:srgbClr val="FFFFFF"/>
                </a:solidFill>
              </a:rPr>
              <a:t>A music player for </a:t>
            </a:r>
            <a:r>
              <a:rPr lang="en-US" sz="2200" dirty="0" err="1">
                <a:solidFill>
                  <a:srgbClr val="FFFFFF"/>
                </a:solidFill>
              </a:rPr>
              <a:t>DnD</a:t>
            </a:r>
            <a:r>
              <a:rPr lang="en-US" sz="2200" dirty="0">
                <a:solidFill>
                  <a:srgbClr val="FFFFFF"/>
                </a:solidFill>
              </a:rPr>
              <a:t> &amp; Data Enthusiasts</a:t>
            </a:r>
            <a:br>
              <a:rPr lang="en-US" sz="2200" dirty="0">
                <a:solidFill>
                  <a:srgbClr val="FFFFFF"/>
                </a:solidFill>
              </a:rPr>
            </a:br>
            <a:r>
              <a:rPr lang="en-US" sz="2200" dirty="0">
                <a:solidFill>
                  <a:srgbClr val="FFFFFF"/>
                </a:solidFill>
              </a:rPr>
              <a:t>&amp; </a:t>
            </a:r>
            <a:br>
              <a:rPr lang="en-US" sz="2200" dirty="0">
                <a:solidFill>
                  <a:srgbClr val="FFFFFF"/>
                </a:solidFill>
              </a:rPr>
            </a:br>
            <a:r>
              <a:rPr lang="en-US" sz="2200" dirty="0">
                <a:solidFill>
                  <a:srgbClr val="FFFFFF"/>
                </a:solidFill>
              </a:rPr>
              <a:t>Local Music Server Streaming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5CB466-FBB7-546E-3FEE-48AC0BF177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9028" y="4873600"/>
            <a:ext cx="4849044" cy="1183602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rgbClr val="FFFFFF"/>
                </a:solidFill>
              </a:rPr>
              <a:t>Joshua Anderson </a:t>
            </a:r>
          </a:p>
          <a:p>
            <a:pPr algn="l"/>
            <a:r>
              <a:rPr lang="en-US" sz="2000" dirty="0">
                <a:solidFill>
                  <a:srgbClr val="FFFFFF"/>
                </a:solidFill>
              </a:rPr>
              <a:t>&amp; </a:t>
            </a:r>
          </a:p>
          <a:p>
            <a:pPr algn="l"/>
            <a:r>
              <a:rPr lang="en-US" sz="2000" dirty="0">
                <a:solidFill>
                  <a:srgbClr val="FFFFFF"/>
                </a:solidFill>
              </a:rPr>
              <a:t>Camillus Settanni</a:t>
            </a:r>
          </a:p>
        </p:txBody>
      </p:sp>
    </p:spTree>
    <p:extLst>
      <p:ext uri="{BB962C8B-B14F-4D97-AF65-F5344CB8AC3E}">
        <p14:creationId xmlns:p14="http://schemas.microsoft.com/office/powerpoint/2010/main" val="583670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659EC-0527-4E92-F74D-DE4F01204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4061"/>
          </a:xfrm>
          <a:solidFill>
            <a:schemeClr val="accent3">
              <a:lumMod val="75000"/>
            </a:schemeClr>
          </a:solidFill>
        </p:spPr>
        <p:txBody>
          <a:bodyPr numCol="1" anchor="ctr">
            <a:normAutofit/>
          </a:bodyPr>
          <a:lstStyle/>
          <a:p>
            <a:pPr algn="ctr"/>
            <a:r>
              <a:rPr lang="en-US" sz="4000" dirty="0">
                <a:ln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GoosePlayer UML Diagrams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CD6DCF4-D356-2BBD-B081-7C143A44EB6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091676" y="1199186"/>
            <a:ext cx="4004324" cy="5721054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58352222-4DD2-5E38-B47A-92C9A0F8762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r="1936" b="10907"/>
          <a:stretch>
            <a:fillRect/>
          </a:stretch>
        </p:blipFill>
        <p:spPr>
          <a:xfrm>
            <a:off x="6096000" y="1199186"/>
            <a:ext cx="4701291" cy="55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1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922F19F4-FE70-43DC-856F-2CE5F521D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59078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675AED-5135-0AC2-6E3E-27C64B3E5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73940"/>
            <a:ext cx="4928291" cy="1035781"/>
          </a:xfrm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UI Design</a:t>
            </a: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415C859B-D6F9-33E3-0E24-0ADB30093E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0638" y="2210641"/>
            <a:ext cx="4991629" cy="39995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Java was limited with its customization offering</a:t>
            </a:r>
          </a:p>
          <a:p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Flatlaf + IntelliJ themes improved on Java giving a much newer style</a:t>
            </a:r>
          </a:p>
          <a:p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Layout Used: </a:t>
            </a:r>
            <a:r>
              <a:rPr lang="en-US" sz="1300" b="1" spc="50" dirty="0" err="1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GridBagConstraints</a:t>
            </a:r>
            <a:endParaRPr lang="en-US" sz="1300" b="1" spc="50" dirty="0">
              <a:ln w="0">
                <a:solidFill>
                  <a:schemeClr val="accent3">
                    <a:lumMod val="75000"/>
                  </a:schemeClr>
                </a:solidFill>
              </a:ln>
              <a:solidFill>
                <a:srgbClr val="002060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pPr marL="285750"/>
            <a:b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</a:br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Issue 2: Code Congestion</a:t>
            </a:r>
          </a:p>
          <a:p>
            <a:pPr marL="285750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For one component you need to specify…</a:t>
            </a:r>
          </a:p>
          <a:p>
            <a:pPr marL="742950" lvl="1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Component</a:t>
            </a:r>
          </a:p>
          <a:p>
            <a:pPr marL="742950" lvl="1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Constraints</a:t>
            </a:r>
          </a:p>
          <a:p>
            <a:pPr marL="742950" lvl="1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X</a:t>
            </a:r>
          </a:p>
          <a:p>
            <a:pPr marL="742950" lvl="1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Y</a:t>
            </a:r>
          </a:p>
          <a:p>
            <a:pPr marL="742950" lvl="1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Width</a:t>
            </a:r>
          </a:p>
          <a:p>
            <a:pPr marL="742950" lvl="1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Height</a:t>
            </a:r>
          </a:p>
          <a:p>
            <a:pPr marL="285750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Solution: Add a Cat   ------------------------</a:t>
            </a:r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sym typeface="Wingdings" panose="05000000000000000000" pitchFamily="2" charset="2"/>
              </a:rPr>
              <a:t></a:t>
            </a:r>
            <a:endParaRPr lang="en-US" sz="1300" b="1" spc="50" dirty="0">
              <a:ln w="0">
                <a:solidFill>
                  <a:schemeClr val="accent3">
                    <a:lumMod val="75000"/>
                  </a:schemeClr>
                </a:solidFill>
              </a:ln>
              <a:solidFill>
                <a:srgbClr val="002060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endParaRPr lang="en-US" sz="1300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395ECC94-3D5E-46A7-A7A1-DE807E156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4418" y="658367"/>
            <a:ext cx="4719382" cy="26791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white rectangular box with red text&#10;&#10;AI-generated content may be incorrect.">
            <a:extLst>
              <a:ext uri="{FF2B5EF4-FFF2-40B4-BE49-F238E27FC236}">
                <a16:creationId xmlns:a16="http://schemas.microsoft.com/office/drawing/2014/main" id="{FB5B8B33-3C4C-7A26-C8A7-7397F7B194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4073" y="875893"/>
            <a:ext cx="3922898" cy="2049137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7E549738-9961-462D-81B7-4A7A44691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4418" y="3530966"/>
            <a:ext cx="4719382" cy="26791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8507B7-FC1D-3626-B2FB-7B80C98589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728" y="2925030"/>
            <a:ext cx="6704245" cy="3274603"/>
          </a:xfrm>
          <a:prstGeom prst="rect">
            <a:avLst/>
          </a:prstGeom>
        </p:spPr>
      </p:pic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7362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575A102-D95D-4D6E-8F1B-49EED0AEC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8B3569-73B2-4D05-8E95-886A6EE1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51245B9F-84BF-B889-6771-CAF4067BCA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77240513"/>
              </p:ext>
            </p:extLst>
          </p:nvPr>
        </p:nvGraphicFramePr>
        <p:xfrm>
          <a:off x="793159" y="1377146"/>
          <a:ext cx="4076460" cy="36262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D7D09B06-86C1-71D4-9C12-64E17CD35DA8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08521" y="155946"/>
            <a:ext cx="6874601" cy="6118395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CF0FFF1F-79B6-4A13-A464-070CD6F896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42198" y="814999"/>
            <a:ext cx="465458" cy="581435"/>
            <a:chOff x="10942198" y="814999"/>
            <a:chExt cx="465458" cy="581435"/>
          </a:xfrm>
          <a:solidFill>
            <a:srgbClr val="FFFFFF"/>
          </a:solidFill>
        </p:grpSpPr>
        <p:sp>
          <p:nvSpPr>
            <p:cNvPr id="15" name="Graphic 17">
              <a:extLst>
                <a:ext uri="{FF2B5EF4-FFF2-40B4-BE49-F238E27FC236}">
                  <a16:creationId xmlns:a16="http://schemas.microsoft.com/office/drawing/2014/main" id="{B71758F4-3F46-45DA-8AC5-4E508DA08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7738" y="814999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grpFill/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8550FED7-7C32-42BB-98DB-30272A633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16518" y="1044294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grpFill/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" name="Graphic 21">
              <a:extLst>
                <a:ext uri="{FF2B5EF4-FFF2-40B4-BE49-F238E27FC236}">
                  <a16:creationId xmlns:a16="http://schemas.microsoft.com/office/drawing/2014/main" id="{8D61482F-F3C5-4D66-8C5D-C6BBE3E12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2198" y="1268720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grpFill/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9322" y="6274341"/>
            <a:ext cx="11353800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924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7795A49-5A88-EC48-AC41-0CB6DDB29E75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</p:spPr>
        <p:txBody>
          <a:bodyPr/>
          <a:lstStyle/>
          <a:p>
            <a:pPr algn="ctr"/>
            <a:r>
              <a:rPr lang="en-US" dirty="0">
                <a:ln>
                  <a:solidFill>
                    <a:schemeClr val="accent2">
                      <a:lumMod val="75000"/>
                    </a:schemeClr>
                  </a:solidFill>
                </a:ln>
              </a:rPr>
              <a:t>Finished UI</a:t>
            </a:r>
            <a:br>
              <a:rPr lang="en-US" dirty="0">
                <a:ln>
                  <a:solidFill>
                    <a:schemeClr val="accent2">
                      <a:lumMod val="75000"/>
                    </a:schemeClr>
                  </a:solidFill>
                </a:ln>
              </a:rPr>
            </a:br>
            <a:r>
              <a:rPr lang="en-US" dirty="0">
                <a:ln>
                  <a:solidFill>
                    <a:schemeClr val="accent2">
                      <a:lumMod val="75000"/>
                    </a:schemeClr>
                  </a:solidFill>
                </a:ln>
              </a:rPr>
              <a:t>Demonstrating Some Available Themes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6046BA-B1A9-1CEA-ACEC-BEEB029A3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6563" y="1795703"/>
            <a:ext cx="5486846" cy="33995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F5B9204-6FCB-9D38-B94E-53C3B2D48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89" y="1762485"/>
            <a:ext cx="5935162" cy="36618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AE4C3A0-1D32-14A3-C630-30283B59E19B}"/>
              </a:ext>
            </a:extLst>
          </p:cNvPr>
          <p:cNvSpPr txBox="1"/>
          <p:nvPr/>
        </p:nvSpPr>
        <p:spPr>
          <a:xfrm>
            <a:off x="6224104" y="3310810"/>
            <a:ext cx="1135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anose="05000000000000000000" pitchFamily="2" charset="2"/>
              </a:rPr>
              <a:t>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1142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89ED1AA-8684-4D37-B208-8777E1A77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raphic 33">
            <a:extLst>
              <a:ext uri="{FF2B5EF4-FFF2-40B4-BE49-F238E27FC236}">
                <a16:creationId xmlns:a16="http://schemas.microsoft.com/office/drawing/2014/main" id="{4180E01B-B1F4-437C-807D-1C930718E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10784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5E0ED8-4C17-9C43-F365-10A4B315D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8716" y="955309"/>
            <a:ext cx="7074568" cy="28989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Implementation Strategy and Tools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41F77738-2AF0-4750-A0C7-F97C2C175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7349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920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32E8F-F587-B5E3-0494-0D6D00597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ctr">
            <a:normAutofit/>
          </a:bodyPr>
          <a:lstStyle/>
          <a:p>
            <a:pPr algn="ctr"/>
            <a:r>
              <a:rPr lang="en-US" sz="3400" dirty="0">
                <a:solidFill>
                  <a:srgbClr val="FF0000"/>
                </a:solidFill>
              </a:rPr>
              <a:t>Implementation</a:t>
            </a:r>
            <a:br>
              <a:rPr lang="en-US" sz="3400" dirty="0">
                <a:solidFill>
                  <a:srgbClr val="FF0000"/>
                </a:solidFill>
              </a:rPr>
            </a:br>
            <a:r>
              <a:rPr lang="en-US" sz="3400" dirty="0">
                <a:solidFill>
                  <a:srgbClr val="FF0000"/>
                </a:solidFill>
              </a:rPr>
              <a:t>Approach</a:t>
            </a:r>
          </a:p>
        </p:txBody>
      </p:sp>
      <p:graphicFrame>
        <p:nvGraphicFramePr>
          <p:cNvPr id="23" name="Content Placeholder 2">
            <a:extLst>
              <a:ext uri="{FF2B5EF4-FFF2-40B4-BE49-F238E27FC236}">
                <a16:creationId xmlns:a16="http://schemas.microsoft.com/office/drawing/2014/main" id="{EE28F118-62D1-8995-4A72-11CA7A5C07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9043478"/>
              </p:ext>
            </p:extLst>
          </p:nvPr>
        </p:nvGraphicFramePr>
        <p:xfrm>
          <a:off x="4624302" y="750440"/>
          <a:ext cx="6531378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30682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id="{099A99F9-F921-C925-5821-68E52746F97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5537" b="2046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83C92E-10E4-87D2-2500-45CD4CEC5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Tools/Technology Used for this Project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112DB85-35C3-ED69-8D3C-7C04202E0B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385749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281013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412B2-1082-1466-5BFB-27A8E1299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853" y="322037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effectLst>
                  <a:glow rad="101600">
                    <a:srgbClr val="FF0000">
                      <a:alpha val="60000"/>
                    </a:srgbClr>
                  </a:glow>
                </a:effectLst>
              </a:rPr>
              <a:t>Core of the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B8CE4-9892-2D32-5E41-1EC2AF042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Java Beads</a:t>
            </a:r>
          </a:p>
          <a:p>
            <a:pPr lvl="1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Real-time Processing Focus </a:t>
            </a:r>
          </a:p>
          <a:p>
            <a:pPr lvl="1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Multichannel Audio</a:t>
            </a:r>
          </a:p>
          <a:p>
            <a:pPr lvl="2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One Audio Context that can have several audio sources plugged in simultaneously</a:t>
            </a:r>
          </a:p>
          <a:p>
            <a:pPr lvl="1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Unit Generators (Ugens)</a:t>
            </a:r>
          </a:p>
          <a:p>
            <a:pPr lvl="2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Change the playback time</a:t>
            </a:r>
          </a:p>
          <a:p>
            <a:pPr lvl="2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Loop the song  ----------------------------</a:t>
            </a:r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sym typeface="Wingdings" panose="05000000000000000000" pitchFamily="2" charset="2"/>
              </a:rPr>
              <a:t></a:t>
            </a:r>
            <a:endParaRPr lang="en-US" dirty="0"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  <a:p>
            <a:pPr lvl="2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Modify the sound (Volume)</a:t>
            </a:r>
          </a:p>
          <a:p>
            <a:pPr lvl="1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Package imports to handle mp3 &amp; flac</a:t>
            </a:r>
          </a:p>
          <a:p>
            <a:pPr marL="914400" lvl="2" indent="0">
              <a:buNone/>
            </a:pPr>
            <a:endParaRPr lang="en-US" dirty="0"/>
          </a:p>
          <a:p>
            <a:pPr lvl="2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9ABF5D-6E40-9493-B130-A8BDCCF46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5548" y="3637905"/>
            <a:ext cx="4991611" cy="19273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1026D4-283F-2071-CFF6-4F8BAE82D6ED}"/>
              </a:ext>
            </a:extLst>
          </p:cNvPr>
          <p:cNvSpPr txBox="1"/>
          <p:nvPr/>
        </p:nvSpPr>
        <p:spPr>
          <a:xfrm>
            <a:off x="6846957" y="5565270"/>
            <a:ext cx="2020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of a Ugen</a:t>
            </a:r>
          </a:p>
        </p:txBody>
      </p:sp>
    </p:spTree>
    <p:extLst>
      <p:ext uri="{BB962C8B-B14F-4D97-AF65-F5344CB8AC3E}">
        <p14:creationId xmlns:p14="http://schemas.microsoft.com/office/powerpoint/2010/main" val="31815790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1EEB24-3D4F-766C-E076-EEF2ADE5A6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30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8C64A5-CF8A-0326-3461-053683BFE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10122434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9C80E68-7D83-8482-C10A-F3B34D99E6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21329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0C73C3-029C-817D-E80C-5D7727544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Main Testing Tools Used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E7942DB-3607-68F4-9B33-231DDD1966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360947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10607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D51F23-705A-37AB-255E-C1EE72B01E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2" b="-1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E2B0BE-5620-A6BC-C5B2-E7787DAE6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What is GoosePlayer?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BAADB6-A8B7-7967-53E1-589CA9125D96}"/>
              </a:ext>
            </a:extLst>
          </p:cNvPr>
          <p:cNvSpPr txBox="1"/>
          <p:nvPr/>
        </p:nvSpPr>
        <p:spPr>
          <a:xfrm>
            <a:off x="838200" y="2434201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/>
              <a:t>GoosePlayer is a Windows computer desktop application that allows for multiple music tracks to be played in conjunction with each other, allowing for a much more immersive environment when playing table-top games such as Dungeons and Dragons (</a:t>
            </a:r>
            <a:r>
              <a:rPr lang="en-US" sz="1900"/>
              <a:t>DnD</a:t>
            </a:r>
            <a:r>
              <a:rPr lang="en-US" sz="1900" dirty="0"/>
              <a:t>). GoosePlayer also allows for connection to a remote music server giving users the ability to stream their audio remotely through the player. </a:t>
            </a:r>
          </a:p>
        </p:txBody>
      </p:sp>
    </p:spTree>
    <p:extLst>
      <p:ext uri="{BB962C8B-B14F-4D97-AF65-F5344CB8AC3E}">
        <p14:creationId xmlns:p14="http://schemas.microsoft.com/office/powerpoint/2010/main" val="1724151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B05834-F710-5149-8E90-87588DD20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Test Cases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F37B0DD-A882-9B66-F0F1-0662E305A1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1948613"/>
              </p:ext>
            </p:extLst>
          </p:nvPr>
        </p:nvGraphicFramePr>
        <p:xfrm>
          <a:off x="838200" y="180091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271463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FAD93-CEFD-3F88-C1B7-B597F0766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7484" y="398311"/>
            <a:ext cx="6361666" cy="1368614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6600" dirty="0">
                <a:ln>
                  <a:solidFill>
                    <a:srgbClr val="FF0000"/>
                  </a:solidFill>
                </a:ln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Testing Focus Areas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A6897B-6610-BCD1-6C19-9513502C3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79" y="314680"/>
            <a:ext cx="3194121" cy="6162424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0D91DF3-8B0D-FD31-7937-6FD206F244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7600" y="1825624"/>
            <a:ext cx="7710921" cy="4365313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Focused on testing the core functions of the Music player</a:t>
            </a:r>
          </a:p>
          <a:p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Covered the Play, Pause, Skip, Remove, Clear, and Shuffle functions ensuring Functional Requirements for the player were successfully implemented</a:t>
            </a:r>
          </a:p>
          <a:p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46 Regression tests using Junit and AssertJ-Swing </a:t>
            </a:r>
          </a:p>
          <a:p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Verified exact method invocation counts using Spy objects</a:t>
            </a:r>
          </a:p>
          <a:p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UI Automation: tests included</a:t>
            </a:r>
            <a:b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</a:br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Dragging-and-dropping files into a queue, clicking on GoosePlayer buttons, and error handling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123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duck wearing headphones and cape&#10;&#10;AI-generated content may be incorrect.">
            <a:extLst>
              <a:ext uri="{FF2B5EF4-FFF2-40B4-BE49-F238E27FC236}">
                <a16:creationId xmlns:a16="http://schemas.microsoft.com/office/drawing/2014/main" id="{2AA4C7F9-5AF2-D0F8-BC6D-532C0ECC88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30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4EE6F9-444F-279C-B0B9-0EFFBB12B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chemeClr val="accent2"/>
                </a:solidFill>
              </a:rPr>
              <a:t>GoosePlayer Demo</a:t>
            </a:r>
          </a:p>
        </p:txBody>
      </p:sp>
    </p:spTree>
    <p:extLst>
      <p:ext uri="{BB962C8B-B14F-4D97-AF65-F5344CB8AC3E}">
        <p14:creationId xmlns:p14="http://schemas.microsoft.com/office/powerpoint/2010/main" val="9754244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Top view of a circular staircase">
            <a:extLst>
              <a:ext uri="{FF2B5EF4-FFF2-40B4-BE49-F238E27FC236}">
                <a16:creationId xmlns:a16="http://schemas.microsoft.com/office/drawing/2014/main" id="{CEA0AEA1-E51B-CC28-005A-29BE0A5E9F8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9709" b="-1"/>
          <a:stretch>
            <a:fillRect/>
          </a:stretch>
        </p:blipFill>
        <p:spPr>
          <a:xfrm>
            <a:off x="2915455" y="10"/>
            <a:ext cx="9276545" cy="6857990"/>
          </a:xfrm>
          <a:custGeom>
            <a:avLst/>
            <a:gdLst/>
            <a:ahLst/>
            <a:cxnLst/>
            <a:rect l="l" t="t" r="r" b="b"/>
            <a:pathLst>
              <a:path w="9276545" h="6871647">
                <a:moveTo>
                  <a:pt x="9276545" y="0"/>
                </a:moveTo>
                <a:lnTo>
                  <a:pt x="9276545" y="6858000"/>
                </a:lnTo>
                <a:lnTo>
                  <a:pt x="1546051" y="6871647"/>
                </a:lnTo>
                <a:lnTo>
                  <a:pt x="1535751" y="6828910"/>
                </a:lnTo>
                <a:cubicBezTo>
                  <a:pt x="1530460" y="6775140"/>
                  <a:pt x="1515370" y="6618042"/>
                  <a:pt x="1514301" y="6549029"/>
                </a:cubicBezTo>
                <a:cubicBezTo>
                  <a:pt x="1518045" y="6491396"/>
                  <a:pt x="1528503" y="6450608"/>
                  <a:pt x="1529339" y="6414828"/>
                </a:cubicBezTo>
                <a:cubicBezTo>
                  <a:pt x="1525062" y="6359280"/>
                  <a:pt x="1502062" y="6307149"/>
                  <a:pt x="1493941" y="6268848"/>
                </a:cubicBezTo>
                <a:cubicBezTo>
                  <a:pt x="1502669" y="6254191"/>
                  <a:pt x="1469920" y="6200171"/>
                  <a:pt x="1480613" y="6185025"/>
                </a:cubicBezTo>
                <a:cubicBezTo>
                  <a:pt x="1481020" y="6164522"/>
                  <a:pt x="1458164" y="6060790"/>
                  <a:pt x="1443364" y="6018360"/>
                </a:cubicBezTo>
                <a:cubicBezTo>
                  <a:pt x="1426694" y="5970758"/>
                  <a:pt x="1390307" y="5920074"/>
                  <a:pt x="1380584" y="5899407"/>
                </a:cubicBezTo>
                <a:cubicBezTo>
                  <a:pt x="1370860" y="5878740"/>
                  <a:pt x="1392244" y="5920877"/>
                  <a:pt x="1385023" y="5894356"/>
                </a:cubicBezTo>
                <a:cubicBezTo>
                  <a:pt x="1377800" y="5867835"/>
                  <a:pt x="1345702" y="5770498"/>
                  <a:pt x="1337254" y="5740279"/>
                </a:cubicBezTo>
                <a:cubicBezTo>
                  <a:pt x="1353956" y="5738860"/>
                  <a:pt x="1323673" y="5722040"/>
                  <a:pt x="1334321" y="5713042"/>
                </a:cubicBezTo>
                <a:cubicBezTo>
                  <a:pt x="1343675" y="5706701"/>
                  <a:pt x="1336672" y="5700118"/>
                  <a:pt x="1335877" y="5692870"/>
                </a:cubicBezTo>
                <a:cubicBezTo>
                  <a:pt x="1343201" y="5683812"/>
                  <a:pt x="1329617" y="5652064"/>
                  <a:pt x="1319978" y="5643427"/>
                </a:cubicBezTo>
                <a:cubicBezTo>
                  <a:pt x="1286551" y="5622177"/>
                  <a:pt x="1310947" y="5579803"/>
                  <a:pt x="1285321" y="5562271"/>
                </a:cubicBezTo>
                <a:cubicBezTo>
                  <a:pt x="1281540" y="5556238"/>
                  <a:pt x="1279983" y="5550455"/>
                  <a:pt x="1279815" y="5544867"/>
                </a:cubicBezTo>
                <a:lnTo>
                  <a:pt x="1282507" y="5529404"/>
                </a:lnTo>
                <a:lnTo>
                  <a:pt x="1289604" y="5525378"/>
                </a:lnTo>
                <a:lnTo>
                  <a:pt x="1287766" y="5515726"/>
                </a:lnTo>
                <a:lnTo>
                  <a:pt x="1288829" y="5513051"/>
                </a:lnTo>
                <a:cubicBezTo>
                  <a:pt x="1290896" y="5507946"/>
                  <a:pt x="1292688" y="5502897"/>
                  <a:pt x="1293373" y="5497833"/>
                </a:cubicBezTo>
                <a:cubicBezTo>
                  <a:pt x="1288690" y="5483829"/>
                  <a:pt x="1272696" y="5459278"/>
                  <a:pt x="1260736" y="5429027"/>
                </a:cubicBezTo>
                <a:cubicBezTo>
                  <a:pt x="1238579" y="5396416"/>
                  <a:pt x="1238884" y="5351600"/>
                  <a:pt x="1221610" y="5316328"/>
                </a:cubicBezTo>
                <a:lnTo>
                  <a:pt x="1216099" y="5309330"/>
                </a:lnTo>
                <a:lnTo>
                  <a:pt x="1217278" y="5279477"/>
                </a:lnTo>
                <a:cubicBezTo>
                  <a:pt x="1221588" y="5274318"/>
                  <a:pt x="1222716" y="5266940"/>
                  <a:pt x="1218469" y="5260597"/>
                </a:cubicBezTo>
                <a:lnTo>
                  <a:pt x="1206220" y="5152555"/>
                </a:lnTo>
                <a:cubicBezTo>
                  <a:pt x="1205294" y="5116878"/>
                  <a:pt x="1196908" y="5101727"/>
                  <a:pt x="1212921" y="5046536"/>
                </a:cubicBezTo>
                <a:cubicBezTo>
                  <a:pt x="1234138" y="4987918"/>
                  <a:pt x="1204801" y="4903116"/>
                  <a:pt x="1212183" y="4837345"/>
                </a:cubicBezTo>
                <a:cubicBezTo>
                  <a:pt x="1183151" y="4802424"/>
                  <a:pt x="1209228" y="4821062"/>
                  <a:pt x="1202048" y="4784195"/>
                </a:cubicBezTo>
                <a:cubicBezTo>
                  <a:pt x="1202483" y="4760878"/>
                  <a:pt x="1202919" y="4737561"/>
                  <a:pt x="1203354" y="4714245"/>
                </a:cubicBezTo>
                <a:lnTo>
                  <a:pt x="1201502" y="4700836"/>
                </a:lnTo>
                <a:lnTo>
                  <a:pt x="1194919" y="4697224"/>
                </a:lnTo>
                <a:lnTo>
                  <a:pt x="1187792" y="4677162"/>
                </a:lnTo>
                <a:cubicBezTo>
                  <a:pt x="1186060" y="4669625"/>
                  <a:pt x="1185291" y="4661478"/>
                  <a:pt x="1186080" y="4652429"/>
                </a:cubicBezTo>
                <a:cubicBezTo>
                  <a:pt x="1199189" y="4622456"/>
                  <a:pt x="1167081" y="4571771"/>
                  <a:pt x="1184722" y="4534840"/>
                </a:cubicBezTo>
                <a:cubicBezTo>
                  <a:pt x="1182407" y="4499077"/>
                  <a:pt x="1175424" y="4460227"/>
                  <a:pt x="1172188" y="4437851"/>
                </a:cubicBezTo>
                <a:cubicBezTo>
                  <a:pt x="1161331" y="4428466"/>
                  <a:pt x="1178123" y="4398274"/>
                  <a:pt x="1165306" y="4400581"/>
                </a:cubicBezTo>
                <a:cubicBezTo>
                  <a:pt x="1171061" y="4389819"/>
                  <a:pt x="1173552" y="4346771"/>
                  <a:pt x="1168602" y="4335651"/>
                </a:cubicBezTo>
                <a:lnTo>
                  <a:pt x="1178384" y="4280215"/>
                </a:lnTo>
                <a:lnTo>
                  <a:pt x="1177294" y="4274660"/>
                </a:lnTo>
                <a:cubicBezTo>
                  <a:pt x="1177138" y="4268882"/>
                  <a:pt x="1177520" y="4251103"/>
                  <a:pt x="1177448" y="4245552"/>
                </a:cubicBezTo>
                <a:cubicBezTo>
                  <a:pt x="1177252" y="4244155"/>
                  <a:pt x="1177058" y="4242757"/>
                  <a:pt x="1176863" y="4241361"/>
                </a:cubicBezTo>
                <a:lnTo>
                  <a:pt x="1162386" y="4207167"/>
                </a:lnTo>
                <a:cubicBezTo>
                  <a:pt x="1162950" y="4202536"/>
                  <a:pt x="1174655" y="4199565"/>
                  <a:pt x="1174343" y="4192380"/>
                </a:cubicBezTo>
                <a:lnTo>
                  <a:pt x="1160516" y="4164062"/>
                </a:lnTo>
                <a:lnTo>
                  <a:pt x="1161365" y="4158623"/>
                </a:lnTo>
                <a:lnTo>
                  <a:pt x="1144878" y="4076261"/>
                </a:lnTo>
                <a:lnTo>
                  <a:pt x="1123687" y="4005692"/>
                </a:lnTo>
                <a:lnTo>
                  <a:pt x="1096720" y="3754257"/>
                </a:lnTo>
                <a:cubicBezTo>
                  <a:pt x="1083618" y="3639924"/>
                  <a:pt x="1064313" y="3636659"/>
                  <a:pt x="1047682" y="3517638"/>
                </a:cubicBezTo>
                <a:cubicBezTo>
                  <a:pt x="1048550" y="3477187"/>
                  <a:pt x="1049418" y="3436735"/>
                  <a:pt x="1050285" y="3396284"/>
                </a:cubicBezTo>
                <a:lnTo>
                  <a:pt x="1030166" y="3320814"/>
                </a:lnTo>
                <a:lnTo>
                  <a:pt x="1034128" y="3260443"/>
                </a:lnTo>
                <a:lnTo>
                  <a:pt x="1007751" y="3198916"/>
                </a:lnTo>
                <a:cubicBezTo>
                  <a:pt x="1003323" y="3193074"/>
                  <a:pt x="1001150" y="3187393"/>
                  <a:pt x="1000384" y="3181839"/>
                </a:cubicBezTo>
                <a:cubicBezTo>
                  <a:pt x="1000734" y="3176675"/>
                  <a:pt x="1001085" y="3171511"/>
                  <a:pt x="1001435" y="3166346"/>
                </a:cubicBezTo>
                <a:lnTo>
                  <a:pt x="968918" y="3112638"/>
                </a:lnTo>
                <a:cubicBezTo>
                  <a:pt x="957125" y="3092489"/>
                  <a:pt x="955617" y="3065232"/>
                  <a:pt x="934483" y="3031628"/>
                </a:cubicBezTo>
                <a:cubicBezTo>
                  <a:pt x="914631" y="2997037"/>
                  <a:pt x="908933" y="3005661"/>
                  <a:pt x="879229" y="2948196"/>
                </a:cubicBezTo>
                <a:cubicBezTo>
                  <a:pt x="850845" y="2897154"/>
                  <a:pt x="820829" y="2806798"/>
                  <a:pt x="798666" y="2761198"/>
                </a:cubicBezTo>
                <a:cubicBezTo>
                  <a:pt x="773970" y="2714562"/>
                  <a:pt x="758278" y="2715446"/>
                  <a:pt x="746962" y="2694939"/>
                </a:cubicBezTo>
                <a:lnTo>
                  <a:pt x="712796" y="2614779"/>
                </a:lnTo>
                <a:lnTo>
                  <a:pt x="697701" y="2600020"/>
                </a:lnTo>
                <a:cubicBezTo>
                  <a:pt x="697743" y="2598787"/>
                  <a:pt x="697784" y="2597555"/>
                  <a:pt x="697823" y="2596321"/>
                </a:cubicBezTo>
                <a:lnTo>
                  <a:pt x="679645" y="2572602"/>
                </a:lnTo>
                <a:lnTo>
                  <a:pt x="680789" y="2571831"/>
                </a:lnTo>
                <a:cubicBezTo>
                  <a:pt x="682946" y="2569560"/>
                  <a:pt x="683757" y="2566863"/>
                  <a:pt x="681771" y="2563200"/>
                </a:cubicBezTo>
                <a:cubicBezTo>
                  <a:pt x="705290" y="2562299"/>
                  <a:pt x="688388" y="2558438"/>
                  <a:pt x="680456" y="2547723"/>
                </a:cubicBezTo>
                <a:cubicBezTo>
                  <a:pt x="679482" y="2534148"/>
                  <a:pt x="677183" y="2493617"/>
                  <a:pt x="675922" y="2481749"/>
                </a:cubicBezTo>
                <a:lnTo>
                  <a:pt x="672894" y="2476509"/>
                </a:lnTo>
                <a:lnTo>
                  <a:pt x="673143" y="2476297"/>
                </a:lnTo>
                <a:cubicBezTo>
                  <a:pt x="673152" y="2474932"/>
                  <a:pt x="672405" y="2473126"/>
                  <a:pt x="670567" y="2470561"/>
                </a:cubicBezTo>
                <a:lnTo>
                  <a:pt x="667369" y="2466951"/>
                </a:lnTo>
                <a:lnTo>
                  <a:pt x="661495" y="2456785"/>
                </a:lnTo>
                <a:cubicBezTo>
                  <a:pt x="661510" y="2455387"/>
                  <a:pt x="661525" y="2453987"/>
                  <a:pt x="661540" y="2452588"/>
                </a:cubicBezTo>
                <a:lnTo>
                  <a:pt x="664540" y="2449913"/>
                </a:lnTo>
                <a:lnTo>
                  <a:pt x="663581" y="2449129"/>
                </a:lnTo>
                <a:cubicBezTo>
                  <a:pt x="653014" y="2444453"/>
                  <a:pt x="642406" y="2445872"/>
                  <a:pt x="663129" y="2426579"/>
                </a:cubicBezTo>
                <a:cubicBezTo>
                  <a:pt x="643271" y="2414167"/>
                  <a:pt x="657229" y="2404769"/>
                  <a:pt x="650205" y="2379928"/>
                </a:cubicBezTo>
                <a:cubicBezTo>
                  <a:pt x="634911" y="2374359"/>
                  <a:pt x="634260" y="2365346"/>
                  <a:pt x="638008" y="2354824"/>
                </a:cubicBezTo>
                <a:cubicBezTo>
                  <a:pt x="621083" y="2334576"/>
                  <a:pt x="620949" y="2310146"/>
                  <a:pt x="609851" y="2284299"/>
                </a:cubicBezTo>
                <a:lnTo>
                  <a:pt x="585585" y="2155739"/>
                </a:lnTo>
                <a:lnTo>
                  <a:pt x="581391" y="2152892"/>
                </a:lnTo>
                <a:cubicBezTo>
                  <a:pt x="578821" y="2150768"/>
                  <a:pt x="577525" y="2149149"/>
                  <a:pt x="577083" y="2147807"/>
                </a:cubicBezTo>
                <a:lnTo>
                  <a:pt x="577251" y="2147544"/>
                </a:lnTo>
                <a:lnTo>
                  <a:pt x="546845" y="2085601"/>
                </a:lnTo>
                <a:cubicBezTo>
                  <a:pt x="538270" y="2073917"/>
                  <a:pt x="486356" y="1955894"/>
                  <a:pt x="470837" y="1931362"/>
                </a:cubicBezTo>
                <a:lnTo>
                  <a:pt x="428154" y="1657167"/>
                </a:lnTo>
                <a:lnTo>
                  <a:pt x="392797" y="1510175"/>
                </a:lnTo>
                <a:cubicBezTo>
                  <a:pt x="380165" y="1504446"/>
                  <a:pt x="369910" y="1451095"/>
                  <a:pt x="372847" y="1440507"/>
                </a:cubicBezTo>
                <a:cubicBezTo>
                  <a:pt x="369015" y="1433783"/>
                  <a:pt x="338503" y="1376212"/>
                  <a:pt x="344479" y="1367690"/>
                </a:cubicBezTo>
                <a:cubicBezTo>
                  <a:pt x="332264" y="1342150"/>
                  <a:pt x="321736" y="1310521"/>
                  <a:pt x="299558" y="1287266"/>
                </a:cubicBezTo>
                <a:cubicBezTo>
                  <a:pt x="277380" y="1264010"/>
                  <a:pt x="259203" y="1269909"/>
                  <a:pt x="243216" y="1249403"/>
                </a:cubicBezTo>
                <a:cubicBezTo>
                  <a:pt x="227230" y="1228898"/>
                  <a:pt x="218454" y="1166841"/>
                  <a:pt x="203639" y="1164232"/>
                </a:cubicBezTo>
                <a:cubicBezTo>
                  <a:pt x="192352" y="1144923"/>
                  <a:pt x="198158" y="1133798"/>
                  <a:pt x="169195" y="1087898"/>
                </a:cubicBezTo>
                <a:cubicBezTo>
                  <a:pt x="139228" y="1002950"/>
                  <a:pt x="140891" y="969630"/>
                  <a:pt x="98775" y="910071"/>
                </a:cubicBezTo>
                <a:cubicBezTo>
                  <a:pt x="45025" y="831068"/>
                  <a:pt x="34038" y="817468"/>
                  <a:pt x="43820" y="712632"/>
                </a:cubicBezTo>
                <a:cubicBezTo>
                  <a:pt x="34816" y="659496"/>
                  <a:pt x="43273" y="613587"/>
                  <a:pt x="44748" y="591246"/>
                </a:cubicBezTo>
                <a:lnTo>
                  <a:pt x="36767" y="546725"/>
                </a:lnTo>
                <a:cubicBezTo>
                  <a:pt x="36093" y="528360"/>
                  <a:pt x="35418" y="509996"/>
                  <a:pt x="34744" y="491632"/>
                </a:cubicBezTo>
                <a:cubicBezTo>
                  <a:pt x="34670" y="458441"/>
                  <a:pt x="29296" y="473054"/>
                  <a:pt x="29222" y="439863"/>
                </a:cubicBezTo>
                <a:cubicBezTo>
                  <a:pt x="29152" y="439762"/>
                  <a:pt x="2578" y="397168"/>
                  <a:pt x="2507" y="397065"/>
                </a:cubicBezTo>
                <a:cubicBezTo>
                  <a:pt x="-7796" y="385479"/>
                  <a:pt x="17492" y="336832"/>
                  <a:pt x="9810" y="317232"/>
                </a:cubicBezTo>
                <a:lnTo>
                  <a:pt x="25323" y="268841"/>
                </a:lnTo>
                <a:cubicBezTo>
                  <a:pt x="20582" y="241406"/>
                  <a:pt x="55391" y="238509"/>
                  <a:pt x="50278" y="195107"/>
                </a:cubicBezTo>
                <a:cubicBezTo>
                  <a:pt x="49891" y="157638"/>
                  <a:pt x="41873" y="124837"/>
                  <a:pt x="47653" y="93413"/>
                </a:cubicBezTo>
                <a:cubicBezTo>
                  <a:pt x="41389" y="80245"/>
                  <a:pt x="38874" y="67990"/>
                  <a:pt x="48323" y="56668"/>
                </a:cubicBezTo>
                <a:cubicBezTo>
                  <a:pt x="46028" y="30349"/>
                  <a:pt x="37896" y="18658"/>
                  <a:pt x="38423" y="5323"/>
                </a:cubicBezTo>
                <a:lnTo>
                  <a:pt x="39875" y="1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866127-DEFD-113B-F2FC-A6B9AA882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6" y="2852381"/>
            <a:ext cx="3161940" cy="26402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Future Features for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1950102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9D8233B0-41B5-4D9A-AEEC-13DB66A8C9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E323C-080A-8203-E3F4-1C8603C6C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ctr">
            <a:normAutofit/>
          </a:bodyPr>
          <a:lstStyle/>
          <a:p>
            <a:pPr algn="ctr"/>
            <a:r>
              <a:rPr lang="en-US" sz="5400" dirty="0">
                <a:solidFill>
                  <a:srgbClr val="002060"/>
                </a:solidFill>
              </a:rPr>
              <a:t>Project Challenges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4E94FEE-A64D-9896-8CF2-1FE6253335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7828671"/>
              </p:ext>
            </p:extLst>
          </p:nvPr>
        </p:nvGraphicFramePr>
        <p:xfrm>
          <a:off x="825264" y="2598710"/>
          <a:ext cx="10039472" cy="34381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227248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Yellow question mark">
            <a:extLst>
              <a:ext uri="{FF2B5EF4-FFF2-40B4-BE49-F238E27FC236}">
                <a16:creationId xmlns:a16="http://schemas.microsoft.com/office/drawing/2014/main" id="{FDDF4DD7-9280-9344-141A-E92F735B1B9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b="6250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8FD5E1-8118-7E2E-CD22-69A429136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909971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eylag goose in-flight">
            <a:extLst>
              <a:ext uri="{FF2B5EF4-FFF2-40B4-BE49-F238E27FC236}">
                <a16:creationId xmlns:a16="http://schemas.microsoft.com/office/drawing/2014/main" id="{726C9978-3991-084F-93DB-4D484EDFE1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115" b="6616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B951D4-32E2-30F0-EFFB-EB25E9F45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Analysis for Gooseplayer</a:t>
            </a:r>
          </a:p>
        </p:txBody>
      </p:sp>
    </p:spTree>
    <p:extLst>
      <p:ext uri="{BB962C8B-B14F-4D97-AF65-F5344CB8AC3E}">
        <p14:creationId xmlns:p14="http://schemas.microsoft.com/office/powerpoint/2010/main" val="2825682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4F940-5AE2-28FB-4FAF-00B1A631E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a:rPr>
              <a:t>Why Gooseplayer?</a:t>
            </a:r>
            <a:br>
              <a:rPr lang="en-US" dirty="0"/>
            </a:br>
            <a:r>
              <a:rPr lang="en-US" sz="2000" b="1" dirty="0"/>
              <a:t>This music player was born out of three specific reasons. </a:t>
            </a:r>
            <a:br>
              <a:rPr lang="en-US" dirty="0"/>
            </a:br>
            <a:endParaRPr lang="en-US" dirty="0"/>
          </a:p>
        </p:txBody>
      </p:sp>
      <p:pic>
        <p:nvPicPr>
          <p:cNvPr id="33" name="Picture 32" descr="Close up of audio equipment">
            <a:extLst>
              <a:ext uri="{FF2B5EF4-FFF2-40B4-BE49-F238E27FC236}">
                <a16:creationId xmlns:a16="http://schemas.microsoft.com/office/drawing/2014/main" id="{A5430A9C-E61D-CD6F-F773-39A4A6EB24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58" r="31491" b="-2"/>
          <a:stretch>
            <a:fillRect/>
          </a:stretch>
        </p:blipFill>
        <p:spPr>
          <a:xfrm>
            <a:off x="7069762" y="867881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E8C9337-971D-78CD-7917-46085B5D1D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3900188"/>
              </p:ext>
            </p:extLst>
          </p:nvPr>
        </p:nvGraphicFramePr>
        <p:xfrm>
          <a:off x="838200" y="1325880"/>
          <a:ext cx="5836920" cy="51669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61170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3CC26DC-5234-69F5-DC9E-45E9D4AB791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22" t="1" r="-40" b="-164"/>
          <a:stretch>
            <a:fillRect/>
          </a:stretch>
        </p:blipFill>
        <p:spPr>
          <a:xfrm>
            <a:off x="6803647" y="1953111"/>
            <a:ext cx="4730214" cy="29517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197102-9125-713A-3990-1F2E43B8B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4" y="841249"/>
            <a:ext cx="5692953" cy="177875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4800" b="1" kern="120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rgbClr val="00B0F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rPr>
              <a:t>Where the Demand for Gooseplayer Exists</a:t>
            </a:r>
          </a:p>
        </p:txBody>
      </p:sp>
      <p:graphicFrame>
        <p:nvGraphicFramePr>
          <p:cNvPr id="11" name="Text Placeholder 5">
            <a:extLst>
              <a:ext uri="{FF2B5EF4-FFF2-40B4-BE49-F238E27FC236}">
                <a16:creationId xmlns:a16="http://schemas.microsoft.com/office/drawing/2014/main" id="{944BBB6A-F8E5-C2D5-2A1E-A6FBD5DDBD04}"/>
              </a:ext>
            </a:extLst>
          </p:cNvPr>
          <p:cNvGraphicFramePr/>
          <p:nvPr/>
        </p:nvGraphicFramePr>
        <p:xfrm>
          <a:off x="629767" y="2699002"/>
          <a:ext cx="5692953" cy="32009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4D144D5-CD91-0004-BE75-04F296A67F73}"/>
              </a:ext>
            </a:extLst>
          </p:cNvPr>
          <p:cNvSpPr txBox="1"/>
          <p:nvPr/>
        </p:nvSpPr>
        <p:spPr>
          <a:xfrm>
            <a:off x="7986440" y="5079250"/>
            <a:ext cx="22408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Live Demo example </a:t>
            </a:r>
          </a:p>
        </p:txBody>
      </p:sp>
    </p:spTree>
    <p:extLst>
      <p:ext uri="{BB962C8B-B14F-4D97-AF65-F5344CB8AC3E}">
        <p14:creationId xmlns:p14="http://schemas.microsoft.com/office/powerpoint/2010/main" val="1259213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89ED1AA-8684-4D37-B208-8777E1A77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Graphic 33">
            <a:extLst>
              <a:ext uri="{FF2B5EF4-FFF2-40B4-BE49-F238E27FC236}">
                <a16:creationId xmlns:a16="http://schemas.microsoft.com/office/drawing/2014/main" id="{4180E01B-B1F4-437C-807D-1C930718E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10784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D9D8B1B-5BC1-8460-CF8B-6F2296ECB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8716" y="955309"/>
            <a:ext cx="7074568" cy="28989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Requirements Overview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1E0D7DB-6E24-79E3-C52E-896B5001B0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34916" y="4533813"/>
            <a:ext cx="6930189" cy="938463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Functional and Non-Functional Requirements 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41F77738-2AF0-4750-A0C7-F97C2C175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7349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841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7A8CC-0A4D-1A54-C229-8B349B2B4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GoosePlayer</a:t>
            </a:r>
            <a:b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System</a:t>
            </a:r>
            <a:b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Requirements</a:t>
            </a:r>
            <a:r>
              <a:rPr lang="en-US" sz="4100">
                <a:solidFill>
                  <a:srgbClr val="FFFFFF"/>
                </a:solidFill>
              </a:rPr>
              <a:t> </a:t>
            </a:r>
            <a:br>
              <a:rPr lang="en-US" sz="4100">
                <a:solidFill>
                  <a:srgbClr val="FFFFFF"/>
                </a:solidFill>
              </a:rPr>
            </a:b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&amp;</a:t>
            </a:r>
            <a:b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Features</a:t>
            </a:r>
            <a:b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		</a:t>
            </a: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55A3521-2AF3-4DAB-03D6-B208EB983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numCol="2" rtlCol="0" anchor="ctr">
            <a:normAutofit/>
          </a:bodyPr>
          <a:lstStyle/>
          <a:p>
            <a:pPr marL="0" indent="0">
              <a:buNone/>
            </a:pPr>
            <a:r>
              <a:rPr lang="en-US" sz="1300" b="1" dirty="0"/>
              <a:t>Functional Requirements (Must-Have)</a:t>
            </a:r>
          </a:p>
          <a:p>
            <a:r>
              <a:rPr lang="en-US" sz="1300" dirty="0"/>
              <a:t>Play, Pause, Skip, Remove, Clear, Repeat One, Repeat All, and Shuffle functions </a:t>
            </a:r>
          </a:p>
          <a:p>
            <a:r>
              <a:rPr lang="en-US" sz="1300" dirty="0"/>
              <a:t>Seek with clickable progress bar</a:t>
            </a:r>
          </a:p>
          <a:p>
            <a:r>
              <a:rPr lang="en-US" sz="1300" dirty="0"/>
              <a:t>Queue persistence - Remember previously queued tracks</a:t>
            </a:r>
          </a:p>
          <a:p>
            <a:r>
              <a:rPr lang="en-US" sz="1300" dirty="0"/>
              <a:t>Independent volume &amp; fade per track for each player instance in Multi-player mode</a:t>
            </a:r>
          </a:p>
          <a:p>
            <a:r>
              <a:rPr lang="en-US" sz="1300" dirty="0"/>
              <a:t>Multiple simultaneous tracks (true overlap)</a:t>
            </a:r>
          </a:p>
          <a:p>
            <a:r>
              <a:rPr lang="en-US" sz="1300" dirty="0"/>
              <a:t>Ability to access system file folders to find music files</a:t>
            </a:r>
          </a:p>
          <a:p>
            <a:r>
              <a:rPr lang="en-US" sz="1300" dirty="0"/>
              <a:t>Drag-and-drop music files/folders into queue</a:t>
            </a:r>
          </a:p>
          <a:p>
            <a:r>
              <a:rPr lang="en-US" sz="1300" dirty="0"/>
              <a:t>Functions correctly mapped to buttons</a:t>
            </a:r>
          </a:p>
          <a:p>
            <a:r>
              <a:rPr lang="en-US" sz="1300" dirty="0"/>
              <a:t>Streaming from private server </a:t>
            </a:r>
          </a:p>
          <a:p>
            <a:r>
              <a:rPr lang="en-US" sz="1300" dirty="0"/>
              <a:t>Support for MP3, WAV, FLAC formats</a:t>
            </a:r>
          </a:p>
          <a:p>
            <a:r>
              <a:rPr lang="en-US" sz="1300" dirty="0"/>
              <a:t>Offline player capability (Main Player and Multi-Player Modes)</a:t>
            </a:r>
          </a:p>
          <a:p>
            <a:pPr marL="0" indent="0">
              <a:buNone/>
            </a:pPr>
            <a:endParaRPr lang="en-US" sz="1300" b="1" dirty="0"/>
          </a:p>
          <a:p>
            <a:pPr marL="0" indent="0">
              <a:buNone/>
            </a:pPr>
            <a:endParaRPr lang="en-US" sz="1300" b="1" dirty="0"/>
          </a:p>
          <a:p>
            <a:pPr marL="0" indent="0">
              <a:buNone/>
            </a:pPr>
            <a:r>
              <a:rPr lang="en-US" sz="1300" b="1" dirty="0"/>
              <a:t>Non-Functional Requirements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Display title, artist, album, year, genre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Show embedded or folder album art + placeholder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Double click to play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Play All and Stop All functions and buttons for Multiplayer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 Adjustable drag and arrange in player queue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UI facelift</a:t>
            </a:r>
          </a:p>
          <a:p>
            <a:pPr marL="171450">
              <a:spcAft>
                <a:spcPts val="600"/>
              </a:spcAft>
            </a:pPr>
            <a:endParaRPr lang="en-US" sz="1300" dirty="0"/>
          </a:p>
          <a:p>
            <a:pPr marL="171450">
              <a:spcAft>
                <a:spcPts val="600"/>
              </a:spcAft>
            </a:pPr>
            <a:endParaRPr lang="en-US" sz="1300" b="1" dirty="0"/>
          </a:p>
          <a:p>
            <a:pPr marL="171450">
              <a:spcAft>
                <a:spcPts val="600"/>
              </a:spcAft>
            </a:pPr>
            <a:endParaRPr lang="en-US" sz="1300" b="1" dirty="0"/>
          </a:p>
          <a:p>
            <a:pPr marL="17145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0" indent="0">
              <a:buNone/>
            </a:pPr>
            <a:endParaRPr lang="en-US" sz="13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0EA1F5-62BB-F750-C2FB-57B9C5D9DC5B}"/>
              </a:ext>
            </a:extLst>
          </p:cNvPr>
          <p:cNvSpPr txBox="1"/>
          <p:nvPr/>
        </p:nvSpPr>
        <p:spPr>
          <a:xfrm>
            <a:off x="8451604" y="1412489"/>
            <a:ext cx="2926080" cy="4363844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/>
          <a:p>
            <a:pPr marL="1714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0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22B831-1A12-F8DF-9615-E96B1521CF93}"/>
              </a:ext>
            </a:extLst>
          </p:cNvPr>
          <p:cNvSpPr txBox="1"/>
          <p:nvPr/>
        </p:nvSpPr>
        <p:spPr>
          <a:xfrm>
            <a:off x="5239722" y="8265406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Greylag goose in-flight">
            <a:extLst>
              <a:ext uri="{FF2B5EF4-FFF2-40B4-BE49-F238E27FC236}">
                <a16:creationId xmlns:a16="http://schemas.microsoft.com/office/drawing/2014/main" id="{9FF8501B-4582-468E-564D-FEB6BB9C239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9115" b="6616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  <a:solidFill>
            <a:srgbClr val="00B0F0"/>
          </a:solidFill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50E31E-FE69-4236-FB91-0630BBC02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GoosePlayer Architecture/ Design</a:t>
            </a:r>
          </a:p>
        </p:txBody>
      </p:sp>
    </p:spTree>
    <p:extLst>
      <p:ext uri="{BB962C8B-B14F-4D97-AF65-F5344CB8AC3E}">
        <p14:creationId xmlns:p14="http://schemas.microsoft.com/office/powerpoint/2010/main" val="165690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1CC5389-CB4A-43B7-9A0E-5447CE0BC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24" name="Color">
              <a:extLst>
                <a:ext uri="{FF2B5EF4-FFF2-40B4-BE49-F238E27FC236}">
                  <a16:creationId xmlns:a16="http://schemas.microsoft.com/office/drawing/2014/main" id="{017160F5-4BB5-41FB-B2D8-0AE0A6D76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Color">
              <a:extLst>
                <a:ext uri="{FF2B5EF4-FFF2-40B4-BE49-F238E27FC236}">
                  <a16:creationId xmlns:a16="http://schemas.microsoft.com/office/drawing/2014/main" id="{5AB10530-0B6F-40EF-9B05-F388D1BCB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7" name="Color">
            <a:extLst>
              <a:ext uri="{FF2B5EF4-FFF2-40B4-BE49-F238E27FC236}">
                <a16:creationId xmlns:a16="http://schemas.microsoft.com/office/drawing/2014/main" id="{145B2F28-3A18-4BC2-8E92-9AF66F147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2804" y="598259"/>
            <a:ext cx="10889442" cy="5680742"/>
          </a:xfrm>
          <a:prstGeom prst="rect">
            <a:avLst/>
          </a:prstGeom>
          <a:solidFill>
            <a:srgbClr val="FFB3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346E910-BD3D-42CB-3800-E73D5DE23E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81" b="1881"/>
          <a:stretch>
            <a:fillRect/>
          </a:stretch>
        </p:blipFill>
        <p:spPr>
          <a:xfrm>
            <a:off x="4747307" y="653615"/>
            <a:ext cx="6702822" cy="5540004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FA65A26F-1F64-451C-BFA2-F92410951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0" y="0"/>
            <a:chExt cx="12188952" cy="6858000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35C965A-C516-42B1-844F-9472408C9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4C44BFB-148D-4919-BEE5-0138A35BCC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D704AD9-4DAA-4F0F-8B02-8B765658A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F9F0EF2-FB12-49A3-B73C-E38141A55F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9A9DBF1-1403-4BE8-B87E-0393E9CDE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979BDB7-FA20-4F60-97B1-CF3696395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B7D32B5-D9D6-467E-8349-4A1A840FA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B28BF6C-DCCD-314E-B864-CEF6AE7D6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644" y="719268"/>
            <a:ext cx="3573794" cy="29051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tx2"/>
                </a:solidFill>
              </a:rPr>
              <a:t>Design &amp; Architecture</a:t>
            </a:r>
            <a:br>
              <a:rPr lang="en-US" sz="4800" dirty="0">
                <a:solidFill>
                  <a:schemeClr val="tx2"/>
                </a:solidFill>
              </a:rPr>
            </a:br>
            <a:endParaRPr lang="en-US" sz="4800" dirty="0">
              <a:solidFill>
                <a:schemeClr val="tx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F6DDD5-24A4-2C29-3D29-094CB9C72BB2}"/>
              </a:ext>
            </a:extLst>
          </p:cNvPr>
          <p:cNvSpPr txBox="1"/>
          <p:nvPr/>
        </p:nvSpPr>
        <p:spPr>
          <a:xfrm>
            <a:off x="1012643" y="3764655"/>
            <a:ext cx="3573793" cy="23740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sz="2400" dirty="0">
                <a:solidFill>
                  <a:schemeClr val="tx2"/>
                </a:solidFill>
              </a:rPr>
              <a:t>Class Action Diagram</a:t>
            </a:r>
          </a:p>
        </p:txBody>
      </p:sp>
    </p:spTree>
    <p:extLst>
      <p:ext uri="{BB962C8B-B14F-4D97-AF65-F5344CB8AC3E}">
        <p14:creationId xmlns:p14="http://schemas.microsoft.com/office/powerpoint/2010/main" val="256945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323</TotalTime>
  <Words>826</Words>
  <Application>Microsoft Office PowerPoint</Application>
  <PresentationFormat>Widescreen</PresentationFormat>
  <Paragraphs>134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Aptos</vt:lpstr>
      <vt:lpstr>Aptos Display</vt:lpstr>
      <vt:lpstr>Arial</vt:lpstr>
      <vt:lpstr>Wingdings</vt:lpstr>
      <vt:lpstr>Office Theme</vt:lpstr>
      <vt:lpstr>Gooseplayer  A music player for DnD &amp; Data Enthusiasts &amp;  Local Music Server Streaming  </vt:lpstr>
      <vt:lpstr>What is GoosePlayer?</vt:lpstr>
      <vt:lpstr>Analysis for Gooseplayer</vt:lpstr>
      <vt:lpstr>Why Gooseplayer? This music player was born out of three specific reasons.  </vt:lpstr>
      <vt:lpstr>Where the Demand for Gooseplayer Exists</vt:lpstr>
      <vt:lpstr>Requirements Overview</vt:lpstr>
      <vt:lpstr>GoosePlayer System Requirements  &amp; Features   </vt:lpstr>
      <vt:lpstr>GoosePlayer Architecture/ Design</vt:lpstr>
      <vt:lpstr>Design &amp; Architecture </vt:lpstr>
      <vt:lpstr>GoosePlayer UML Diagrams</vt:lpstr>
      <vt:lpstr>UI Design</vt:lpstr>
      <vt:lpstr>PowerPoint Presentation</vt:lpstr>
      <vt:lpstr>Finished UI Demonstrating Some Available Themes </vt:lpstr>
      <vt:lpstr>Implementation Strategy and Tools</vt:lpstr>
      <vt:lpstr>Implementation Approach</vt:lpstr>
      <vt:lpstr>Tools/Technology Used for this Project</vt:lpstr>
      <vt:lpstr>Core of the program</vt:lpstr>
      <vt:lpstr>Testing</vt:lpstr>
      <vt:lpstr>Main Testing Tools Used</vt:lpstr>
      <vt:lpstr>Test Cases</vt:lpstr>
      <vt:lpstr>Testing Focus Areas </vt:lpstr>
      <vt:lpstr>GoosePlayer Demo</vt:lpstr>
      <vt:lpstr>Future Features for Implementation</vt:lpstr>
      <vt:lpstr>Project Challenges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Gooseplayer  A music player for DnD Enthusiasts &amp;  Local Music Server Streaming</dc:title>
  <dc:creator>Camillus Settanni</dc:creator>
  <cp:lastModifiedBy>Camillus Settanni</cp:lastModifiedBy>
  <cp:revision>14</cp:revision>
  <cp:lastPrinted>2025-12-02T00:54:56Z</cp:lastPrinted>
  <dcterms:created xsi:type="dcterms:W3CDTF">2025-11-24T02:42:58Z</dcterms:created>
  <dcterms:modified xsi:type="dcterms:W3CDTF">2025-12-02T00:58:09Z</dcterms:modified>
</cp:coreProperties>
</file>

<file path=docProps/thumbnail.jpeg>
</file>